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94.xml" ContentType="application/vnd.openxmlformats-officedocument.presentationml.slide+xml"/>
  <Override PartName="/ppt/slides/slide142.xml" ContentType="application/vnd.openxmlformats-officedocument.presentationml.slide+xml"/>
  <Override PartName="/ppt/slides/slide120.xml" ContentType="application/vnd.openxmlformats-officedocument.presentationml.slide+xml"/>
  <Override PartName="/ppt/notesSlides/notesSlide38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141.xml" ContentType="application/vnd.openxmlformats-officedocument.presentationml.notes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notesSlides/notesSlide217.xml" ContentType="application/vnd.openxmlformats-officedocument.presentationml.notesSlide+xml"/>
  <Default Extension="xml" ContentType="application/xml"/>
  <Override PartName="/ppt/slides/slide50.xml" ContentType="application/vnd.openxmlformats-officedocument.presentationml.slide+xml"/>
  <Override PartName="/ppt/notesSlides/notesSlide16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179.xml" ContentType="application/vnd.openxmlformats-officedocument.presentationml.notesSlide+xml"/>
  <Override PartName="/ppt/slides/slide158.xml" ContentType="application/vnd.openxmlformats-officedocument.presentationml.slide+xml"/>
  <Override PartName="/ppt/slides/slide136.xml" ContentType="application/vnd.openxmlformats-officedocument.presentationml.slide+xml"/>
  <Override PartName="/ppt/slides/slide183.xml" ContentType="application/vnd.openxmlformats-officedocument.presentationml.slide+xml"/>
  <Override PartName="/ppt/notesSlides/notesSlide7.xml" ContentType="application/vnd.openxmlformats-officedocument.presentationml.notesSlide+xml"/>
  <Override PartName="/ppt/notesSlides/notesSlide157.xml" ContentType="application/vnd.openxmlformats-officedocument.presentationml.notesSlide+xml"/>
  <Override PartName="/ppt/slides/slide88.xml" ContentType="application/vnd.openxmlformats-officedocument.presentationml.slide+xml"/>
  <Override PartName="/ppt/notesSlides/notesSlide135.xml" ContentType="application/vnd.openxmlformats-officedocument.presentationml.notesSlide+xml"/>
  <Override PartName="/ppt/notesSlides/notesSlide182.xml" ContentType="application/vnd.openxmlformats-officedocument.presentationml.notesSlide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s/slide114.xml" ContentType="application/vnd.openxmlformats-officedocument.presentationml.slide+xml"/>
  <Override PartName="/ppt/slides/slide161.xml" ContentType="application/vnd.openxmlformats-officedocument.presentationml.slide+xml"/>
  <Override PartName="/ppt/notesSlides/notesSlide79.xml" ContentType="application/vnd.openxmlformats-officedocument.presentationml.notesSlide+xml"/>
  <Override PartName="/ppt/theme/theme2.xml" ContentType="application/vnd.openxmlformats-officedocument.theme+xml"/>
  <Override PartName="/ppt/notesSlides/notesSlide57.xml" ContentType="application/vnd.openxmlformats-officedocument.presentationml.notesSlide+xml"/>
  <Override PartName="/ppt/notesSlides/notesSlide113.xml" ContentType="application/vnd.openxmlformats-officedocument.presentationml.notesSlide+xml"/>
  <Override PartName="/ppt/notesSlides/notesSlide160.xml" ContentType="application/vnd.openxmlformats-officedocument.presentationml.notesSlide+xml"/>
  <Override PartName="/ppt/slides/slide44.xml" ContentType="application/vnd.openxmlformats-officedocument.presentationml.slide+xml"/>
  <Override PartName="/ppt/slides/slide91.xml" ContentType="application/vnd.openxmlformats-officedocument.presentationml.slide+xml"/>
  <Override PartName="/ppt/slides/slide215.xml" ContentType="application/vnd.openxmlformats-officedocument.presentationml.slide+xml"/>
  <Override PartName="/ppt/slides/slide22.xml" ContentType="application/vnd.openxmlformats-officedocument.presentationml.slide+xml"/>
  <Override PartName="/ppt/slides/slide199.xml" ContentType="application/vnd.openxmlformats-officedocument.presentationml.slide+xml"/>
  <Override PartName="/ppt/notesSlides/notesSlide35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214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198.xml" ContentType="application/vnd.openxmlformats-officedocument.presentationml.notesSlide+xml"/>
  <Override PartName="/ppt/slides/slide119.xml" ContentType="application/vnd.openxmlformats-officedocument.presentationml.slide+xml"/>
  <Override PartName="/ppt/slides/slide166.xml" ContentType="application/vnd.openxmlformats-officedocument.presentationml.slide+xml"/>
  <Override PartName="/ppt/slides/slide177.xml" ContentType="application/vnd.openxmlformats-officedocument.presentationml.slide+xml"/>
  <Override PartName="/ppt/slideLayouts/slideLayout10.xml" ContentType="application/vnd.openxmlformats-officedocument.presentationml.slideLayout+xml"/>
  <Override PartName="/ppt/notesSlides/notesSlide129.xml" ContentType="application/vnd.openxmlformats-officedocument.presentationml.notesSlide+xml"/>
  <Override PartName="/ppt/notesSlides/notesSlide176.xml" ContentType="application/vnd.openxmlformats-officedocument.presentationml.notesSlide+xml"/>
  <Override PartName="/ppt/notesSlides/notesSlide187.xml" ContentType="application/vnd.openxmlformats-officedocument.presentationml.notesSlide+xml"/>
  <Override PartName="/ppt/slides/slide108.xml" ContentType="application/vnd.openxmlformats-officedocument.presentationml.slide+xml"/>
  <Override PartName="/ppt/slides/slide155.xml" ContentType="application/vnd.openxmlformats-officedocument.presentationml.slide+xml"/>
  <Override PartName="/ppt/notesSlides/notesSlide118.xml" ContentType="application/vnd.openxmlformats-officedocument.presentationml.notesSlide+xml"/>
  <Override PartName="/ppt/notesSlides/notesSlide165.xml" ContentType="application/vnd.openxmlformats-officedocument.presentationml.notesSlide+xml"/>
  <Override PartName="/ppt/slides/slide49.xml" ContentType="application/vnd.openxmlformats-officedocument.presentationml.slide+xml"/>
  <Override PartName="/ppt/slides/slide96.xml" ContentType="application/vnd.openxmlformats-officedocument.presentationml.slide+xml"/>
  <Override PartName="/ppt/slides/slide144.xml" ContentType="application/vnd.openxmlformats-officedocument.presentationml.slide+xml"/>
  <Override PartName="/ppt/slides/slide191.xml" ContentType="application/vnd.openxmlformats-officedocument.presentationml.slide+xml"/>
  <Override PartName="/ppt/notesSlides/notesSlide4.xml" ContentType="application/vnd.openxmlformats-officedocument.presentationml.notesSlide+xml"/>
  <Override PartName="/ppt/notesSlides/notesSlide107.xml" ContentType="application/vnd.openxmlformats-officedocument.presentationml.notesSlide+xml"/>
  <Override PartName="/ppt/notesSlides/notesSlide154.xml" ContentType="application/vnd.openxmlformats-officedocument.presentationml.notesSlide+xml"/>
  <Override PartName="/ppt/slides/slide38.xml" ContentType="application/vnd.openxmlformats-officedocument.presentationml.slide+xml"/>
  <Override PartName="/ppt/slides/slide85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s/slide180.xml" ContentType="application/vnd.openxmlformats-officedocument.presentationml.slide+xml"/>
  <Override PartName="/ppt/notesSlides/notesSlide8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132.xml" ContentType="application/vnd.openxmlformats-officedocument.presentationml.notesSlide+xml"/>
  <Override PartName="/ppt/notesSlides/notesSlide143.xml" ContentType="application/vnd.openxmlformats-officedocument.presentationml.notesSlide+xml"/>
  <Override PartName="/ppt/notesSlides/notesSlide190.xml" ContentType="application/vnd.openxmlformats-officedocument.presentationml.notesSlide+xml"/>
  <Override PartName="/ppt/slides/slide27.xml" ContentType="application/vnd.openxmlformats-officedocument.presentationml.slide+xml"/>
  <Override PartName="/ppt/slides/slide74.xml" ContentType="application/vnd.openxmlformats-officedocument.presentationml.slide+xml"/>
  <Override PartName="/ppt/slides/slide111.xml" ContentType="application/vnd.openxmlformats-officedocument.presentationml.slide+xml"/>
  <Override PartName="/ppt/slides/slide209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121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100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110.xml" ContentType="application/vnd.openxmlformats-officedocument.presentationml.notesSlide+xml"/>
  <Override PartName="/ppt/notesSlides/notesSlide208.xml" ContentType="application/vnd.openxmlformats-officedocument.presentationml.notesSlide+xml"/>
  <Override PartName="/ppt/slides/slide41.xml" ContentType="application/vnd.openxmlformats-officedocument.presentationml.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90.xml" ContentType="application/vnd.openxmlformats-officedocument.presentationml.notesSlide+xml"/>
  <Override PartName="/ppt/slides/slide30.xml" ContentType="application/vnd.openxmlformats-officedocument.presentationml.slide+xml"/>
  <Override PartName="/ppt/slides/slide149.xml" ContentType="application/vnd.openxmlformats-officedocument.presentationml.slide+xml"/>
  <Override PartName="/ppt/slides/slide196.xml" ContentType="application/vnd.openxmlformats-officedocument.presentationml.slide+xml"/>
  <Override PartName="/ppt/slides/slide212.xml" ContentType="application/vnd.openxmlformats-officedocument.presentationml.slide+xml"/>
  <Override PartName="/ppt/notesSlides/notesSlide32.xml" ContentType="application/vnd.openxmlformats-officedocument.presentationml.notesSlide+xml"/>
  <Override PartName="/ppt/slides/slide138.xml" ContentType="application/vnd.openxmlformats-officedocument.presentationml.slide+xml"/>
  <Override PartName="/ppt/slides/slide185.xml" ContentType="application/vnd.openxmlformats-officedocument.presentationml.slide+xml"/>
  <Override PartName="/ppt/slides/slide201.xml" ContentType="application/vnd.openxmlformats-officedocument.presentationml.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148.xml" ContentType="application/vnd.openxmlformats-officedocument.presentationml.notesSlide+xml"/>
  <Override PartName="/ppt/notesSlides/notesSlide159.xml" ContentType="application/vnd.openxmlformats-officedocument.presentationml.notesSlide+xml"/>
  <Override PartName="/ppt/notesSlides/notesSlide195.xml" ContentType="application/vnd.openxmlformats-officedocument.presentationml.notesSlide+xml"/>
  <Override PartName="/ppt/notesSlides/notesSlide200.xml" ContentType="application/vnd.openxmlformats-officedocument.presentationml.notesSlide+xml"/>
  <Override PartName="/ppt/notesSlides/notesSlide211.xml" ContentType="application/vnd.openxmlformats-officedocument.presentationml.notesSlide+xml"/>
  <Override PartName="/ppt/slides/slide79.xml" ContentType="application/vnd.openxmlformats-officedocument.presentationml.slide+xml"/>
  <Override PartName="/ppt/slides/slide127.xml" ContentType="application/vnd.openxmlformats-officedocument.presentationml.slide+xml"/>
  <Override PartName="/ppt/slides/slide174.xml" ContentType="application/vnd.openxmlformats-officedocument.presentationml.slide+xml"/>
  <Override PartName="/ppt/notesSlides/notesSlide10.xml" ContentType="application/vnd.openxmlformats-officedocument.presentationml.notesSlide+xml"/>
  <Override PartName="/ppt/notesSlides/notesSlide137.xml" ContentType="application/vnd.openxmlformats-officedocument.presentationml.notesSlide+xml"/>
  <Override PartName="/ppt/notesSlides/notesSlide184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116.xml" ContentType="application/vnd.openxmlformats-officedocument.presentationml.slide+xml"/>
  <Override PartName="/ppt/slides/slide163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126.xml" ContentType="application/vnd.openxmlformats-officedocument.presentationml.notesSlide+xml"/>
  <Override PartName="/ppt/notesSlides/notesSlide173.xml" ContentType="application/vnd.openxmlformats-officedocument.presentationml.notesSlide+xml"/>
  <Override PartName="/ppt/slides/slide57.xml" ContentType="application/vnd.openxmlformats-officedocument.presentationml.slide+xml"/>
  <Override PartName="/ppt/slides/slide105.xml" ContentType="application/vnd.openxmlformats-officedocument.presentationml.slide+xml"/>
  <Override PartName="/ppt/slides/slide141.xml" ContentType="application/vnd.openxmlformats-officedocument.presentationml.slide+xml"/>
  <Override PartName="/ppt/slides/slide152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104.xml" ContentType="application/vnd.openxmlformats-officedocument.presentationml.notesSlide+xml"/>
  <Override PartName="/ppt/notesSlides/notesSlide115.xml" ContentType="application/vnd.openxmlformats-officedocument.presentationml.notesSlide+xml"/>
  <Override PartName="/ppt/notesSlides/notesSlide151.xml" ContentType="application/vnd.openxmlformats-officedocument.presentationml.notesSlide+xml"/>
  <Override PartName="/ppt/notesSlides/notesSlide162.xml" ContentType="application/vnd.openxmlformats-officedocument.presentationml.notesSlide+xml"/>
  <Override PartName="/ppt/slides/slide46.xml" ContentType="application/vnd.openxmlformats-officedocument.presentationml.slide+xml"/>
  <Override PartName="/ppt/slides/slide93.xml" ContentType="application/vnd.openxmlformats-officedocument.presentationml.slide+xml"/>
  <Override PartName="/ppt/slides/slide130.xml" ContentType="application/vnd.openxmlformats-officedocument.presentationml.slide+xml"/>
  <Override PartName="/ppt/slides/slide217.xml" ContentType="application/vnd.openxmlformats-officedocument.presentationml.slide+xml"/>
  <Override PartName="/ppt/notesSlides/notesSlide48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140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Override PartName="/ppt/slides/slide206.xml" ContentType="application/vnd.openxmlformats-officedocument.presentationml.slide+xml"/>
  <Override PartName="/ppt/notesSlides/notesSlide37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216.xml" ContentType="application/vnd.openxmlformats-officedocument.presentationml.notesSlide+xml"/>
  <Override PartName="/ppt/slides/slide13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205.xml" ContentType="application/vnd.openxmlformats-officedocument.presentationml.notesSlide+xml"/>
  <Override PartName="/ppt/slides/slide168.xml" ContentType="application/vnd.openxmlformats-officedocument.presentationml.slide+xml"/>
  <Override PartName="/ppt/slides/slide179.xml" ContentType="application/vnd.openxmlformats-officedocument.presentationml.slide+xml"/>
  <Override PartName="/ppt/notesSlides/notesSlide51.xml" ContentType="application/vnd.openxmlformats-officedocument.presentationml.notesSlide+xml"/>
  <Override PartName="/ppt/notesSlides/notesSlide178.xml" ContentType="application/vnd.openxmlformats-officedocument.presentationml.notesSlide+xml"/>
  <Override PartName="/ppt/notesSlides/notesSlide189.xml" ContentType="application/vnd.openxmlformats-officedocument.presentationml.notesSlide+xml"/>
  <Override PartName="/ppt/slides/slide157.xml" ContentType="application/vnd.openxmlformats-officedocument.presentationml.slide+xml"/>
  <Override PartName="/ppt/notesSlides/notesSlide40.xml" ContentType="application/vnd.openxmlformats-officedocument.presentationml.notesSlide+xml"/>
  <Override PartName="/ppt/notesSlides/notesSlide167.xml" ContentType="application/vnd.openxmlformats-officedocument.presentationml.notesSlide+xml"/>
  <Override PartName="/ppt/slides/slide98.xml" ContentType="application/vnd.openxmlformats-officedocument.presentationml.slide+xml"/>
  <Override PartName="/ppt/slides/slide146.xml" ContentType="application/vnd.openxmlformats-officedocument.presentationml.slide+xml"/>
  <Override PartName="/ppt/slides/slide193.xml" ContentType="application/vnd.openxmlformats-officedocument.presentationml.slide+xml"/>
  <Override PartName="/ppt/notesSlides/notesSlide6.xml" ContentType="application/vnd.openxmlformats-officedocument.presentationml.notesSlide+xml"/>
  <Override PartName="/ppt/notesSlides/notesSlide109.xml" ContentType="application/vnd.openxmlformats-officedocument.presentationml.notesSlide+xml"/>
  <Override PartName="/ppt/notesSlides/notesSlide156.xml" ContentType="application/vnd.openxmlformats-officedocument.presentationml.notesSlide+xml"/>
  <Override PartName="/ppt/slides/slide87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ppt/slides/slide171.xml" ContentType="application/vnd.openxmlformats-officedocument.presentationml.slide+xml"/>
  <Override PartName="/ppt/slides/slide182.xml" ContentType="application/vnd.openxmlformats-officedocument.presentationml.slide+xml"/>
  <Override PartName="/ppt/notesSlides/notesSlide89.xml" ContentType="application/vnd.openxmlformats-officedocument.presentationml.notesSlide+xml"/>
  <Override PartName="/ppt/notesSlides/notesSlide145.xml" ContentType="application/vnd.openxmlformats-officedocument.presentationml.notesSlide+xml"/>
  <Override PartName="/ppt/notesSlides/notesSlide192.xml" ContentType="application/vnd.openxmlformats-officedocument.presentationml.notes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slides/slide160.xml" ContentType="application/vnd.openxmlformats-officedocument.presentationml.slide+xml"/>
  <Override PartName="/ppt/notesSlides/notesSlide78.xml" ContentType="application/vnd.openxmlformats-officedocument.presentationml.notesSlide+xml"/>
  <Override PartName="/ppt/notesSlides/notesSlide123.xml" ContentType="application/vnd.openxmlformats-officedocument.presentationml.notesSlide+xml"/>
  <Override PartName="/ppt/notesSlides/notesSlide134.xml" ContentType="application/vnd.openxmlformats-officedocument.presentationml.notesSlide+xml"/>
  <Override PartName="/ppt/notesSlides/notesSlide170.xml" ContentType="application/vnd.openxmlformats-officedocument.presentationml.notesSlide+xml"/>
  <Override PartName="/ppt/notesSlides/notesSlide181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67.xml" ContentType="application/vnd.openxmlformats-officedocument.presentationml.notesSlide+xml"/>
  <Override PartName="/ppt/notesSlides/notesSlide112.xml" ContentType="application/vnd.openxmlformats-officedocument.presentationml.notesSlide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101.xml" ContentType="application/vnd.openxmlformats-officedocument.presentationml.notesSlide+xml"/>
  <Override PartName="/ppt/slides/slide32.xml" ContentType="application/vnd.openxmlformats-officedocument.presentationml.slide+xml"/>
  <Override PartName="/ppt/slides/slide214.xml" ContentType="application/vnd.openxmlformats-officedocument.presentationml.slide+xml"/>
  <Override PartName="/ppt/notesSlides/notesSlide34.xml" ContentType="application/vnd.openxmlformats-officedocument.presentationml.notesSlide+xml"/>
  <Override PartName="/ppt/notesSlides/notesSlide81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s/slide187.xml" ContentType="application/vnd.openxmlformats-officedocument.presentationml.slide+xml"/>
  <Override PartName="/ppt/slides/slide198.xml" ContentType="application/vnd.openxmlformats-officedocument.presentationml.slide+xml"/>
  <Override PartName="/ppt/slides/slide203.xml" ContentType="application/vnd.openxmlformats-officedocument.presentationml.slide+xml"/>
  <Override PartName="/ppt/notesSlides/notesSlide23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197.xml" ContentType="application/vnd.openxmlformats-officedocument.presentationml.notesSlide+xml"/>
  <Override PartName="/ppt/notesSlides/notesSlide213.xml" ContentType="application/vnd.openxmlformats-officedocument.presentationml.notesSlide+xml"/>
  <Override PartName="/ppt/slides/slide129.xml" ContentType="application/vnd.openxmlformats-officedocument.presentationml.slide+xml"/>
  <Override PartName="/ppt/slides/slide176.xml" ContentType="application/vnd.openxmlformats-officedocument.presentationml.slide+xml"/>
  <Override PartName="/ppt/notesSlides/notesSlide12.xml" ContentType="application/vnd.openxmlformats-officedocument.presentationml.notesSlide+xml"/>
  <Override PartName="/ppt/notesSlides/notesSlide139.xml" ContentType="application/vnd.openxmlformats-officedocument.presentationml.notesSlide+xml"/>
  <Override PartName="/ppt/notesSlides/notesSlide186.xml" ContentType="application/vnd.openxmlformats-officedocument.presentationml.notesSlide+xml"/>
  <Override PartName="/ppt/notesSlides/notesSlide202.xml" ContentType="application/vnd.openxmlformats-officedocument.presentationml.notesSlide+xml"/>
  <Override PartName="/ppt/slides/slide118.xml" ContentType="application/vnd.openxmlformats-officedocument.presentationml.slide+xml"/>
  <Override PartName="/ppt/slides/slide165.xml" ContentType="application/vnd.openxmlformats-officedocument.presentationml.slide+xml"/>
  <Override PartName="/ppt/notesSlides/notesSlide128.xml" ContentType="application/vnd.openxmlformats-officedocument.presentationml.notesSlide+xml"/>
  <Override PartName="/ppt/notesSlides/notesSlide175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107.xml" ContentType="application/vnd.openxmlformats-officedocument.presentationml.slide+xml"/>
  <Override PartName="/ppt/slides/slide143.xml" ContentType="application/vnd.openxmlformats-officedocument.presentationml.slide+xml"/>
  <Override PartName="/ppt/slides/slide154.xml" ContentType="application/vnd.openxmlformats-officedocument.presentationml.slide+xml"/>
  <Override PartName="/ppt/slides/slide190.xml" ContentType="application/vnd.openxmlformats-officedocument.presentationml.slide+xml"/>
  <Override PartName="/ppt/viewProps.xml" ContentType="application/vnd.openxmlformats-officedocument.presentationml.viewProps+xml"/>
  <Override PartName="/ppt/notesSlides/notesSlide106.xml" ContentType="application/vnd.openxmlformats-officedocument.presentationml.notesSlide+xml"/>
  <Override PartName="/ppt/notesSlides/notesSlide117.xml" ContentType="application/vnd.openxmlformats-officedocument.presentationml.notesSlide+xml"/>
  <Override PartName="/ppt/notesSlides/notesSlide153.xml" ContentType="application/vnd.openxmlformats-officedocument.presentationml.notesSlide+xml"/>
  <Override PartName="/ppt/notesSlides/notesSlide164.xml" ContentType="application/vnd.openxmlformats-officedocument.presentationml.notesSlide+xml"/>
  <Override PartName="/ppt/slides/slide48.xml" ContentType="application/vnd.openxmlformats-officedocument.presentationml.slide+xml"/>
  <Override PartName="/ppt/slides/slide95.xml" ContentType="application/vnd.openxmlformats-officedocument.presentationml.slide+xml"/>
  <Override PartName="/ppt/slides/slide132.xml" ContentType="application/vnd.openxmlformats-officedocument.presentationml.slide+xml"/>
  <Override PartName="/ppt/notesSlides/notesSlide3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142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slides/slide208.xml" ContentType="application/vnd.openxmlformats-officedocument.presentationml.slide+xml"/>
  <Override PartName="/ppt/presProps.xml" ContentType="application/vnd.openxmlformats-officedocument.presentationml.presProps+xml"/>
  <Override PartName="/ppt/notesSlides/notesSlide39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131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62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120.xml" ContentType="application/vnd.openxmlformats-officedocument.presentationml.notesSlide+xml"/>
  <Override PartName="/ppt/notesSlides/notesSlide207.xml" ContentType="application/vnd.openxmlformats-officedocument.presentationml.notesSlide+xml"/>
  <Override PartName="/ppt/slides/slide51.xml" ContentType="application/vnd.openxmlformats-officedocument.presentationml.slide+xml"/>
  <Override PartName="/ppt/theme/themeOverride2.xml" ContentType="application/vnd.openxmlformats-officedocument.themeOverride+xml"/>
  <Override PartName="/ppt/notesSlides/notesSlide53.xml" ContentType="application/vnd.openxmlformats-officedocument.presentationml.notesSlide+xml"/>
  <Override PartName="/ppt/slides/slide40.xml" ContentType="application/vnd.openxmlformats-officedocument.presentationml.slide+xml"/>
  <Override PartName="/ppt/slides/slide159.xml" ContentType="application/vnd.openxmlformats-officedocument.presentationml.slide+xml"/>
  <Override PartName="/ppt/slides/slide211.xml" ContentType="application/vnd.openxmlformats-officedocument.presentationml.slide+xml"/>
  <Override PartName="/ppt/notesSlides/notesSlide42.xml" ContentType="application/vnd.openxmlformats-officedocument.presentationml.notesSlide+xml"/>
  <Override PartName="/ppt/notesSlides/notesSlide169.xml" ContentType="application/vnd.openxmlformats-officedocument.presentationml.notesSlide+xml"/>
  <Override PartName="/ppt/slides/slide148.xml" ContentType="application/vnd.openxmlformats-officedocument.presentationml.slide+xml"/>
  <Override PartName="/ppt/slides/slide195.xml" ContentType="application/vnd.openxmlformats-officedocument.presentationml.slide+xml"/>
  <Override PartName="/ppt/slides/slide200.xml" ContentType="application/vnd.openxmlformats-officedocument.presentationml.slide+xml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158.xml" ContentType="application/vnd.openxmlformats-officedocument.presentationml.notesSlide+xml"/>
  <Override PartName="/ppt/notesSlides/notesSlide210.xml" ContentType="application/vnd.openxmlformats-officedocument.presentationml.notesSlide+xml"/>
  <Override PartName="/ppt/slides/slide89.xml" ContentType="application/vnd.openxmlformats-officedocument.presentationml.slide+xml"/>
  <Override PartName="/ppt/slides/slide126.xml" ContentType="application/vnd.openxmlformats-officedocument.presentationml.slide+xml"/>
  <Override PartName="/ppt/slides/slide137.xml" ContentType="application/vnd.openxmlformats-officedocument.presentationml.slide+xml"/>
  <Override PartName="/ppt/slides/slide173.xml" ContentType="application/vnd.openxmlformats-officedocument.presentationml.slide+xml"/>
  <Override PartName="/ppt/slides/slide184.xml" ContentType="application/vnd.openxmlformats-officedocument.presentationml.slide+xml"/>
  <Override PartName="/ppt/notesSlides/notesSlide147.xml" ContentType="application/vnd.openxmlformats-officedocument.presentationml.notesSlide+xml"/>
  <Override PartName="/ppt/notesSlides/notesSlide194.xml" ContentType="application/vnd.openxmlformats-officedocument.presentationml.notesSlide+xml"/>
  <Override PartName="/ppt/slides/slide78.xml" ContentType="application/vnd.openxmlformats-officedocument.presentationml.slide+xml"/>
  <Override PartName="/ppt/slides/slide115.xml" ContentType="application/vnd.openxmlformats-officedocument.presentationml.slide+xml"/>
  <Override PartName="/ppt/slides/slide162.xml" ContentType="application/vnd.openxmlformats-officedocument.presentationml.slide+xml"/>
  <Override PartName="/ppt/notesSlides/notesSlide125.xml" ContentType="application/vnd.openxmlformats-officedocument.presentationml.notesSlide+xml"/>
  <Override PartName="/ppt/notesSlides/notesSlide136.xml" ContentType="application/vnd.openxmlformats-officedocument.presentationml.notesSlide+xml"/>
  <Override PartName="/ppt/notesSlides/notesSlide172.xml" ContentType="application/vnd.openxmlformats-officedocument.presentationml.notesSlide+xml"/>
  <Override PartName="/ppt/notesSlides/notesSlide183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104.xml" ContentType="application/vnd.openxmlformats-officedocument.presentationml.slide+xml"/>
  <Override PartName="/ppt/slides/slide151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69.xml" ContentType="application/vnd.openxmlformats-officedocument.presentationml.notesSlide+xml"/>
  <Override PartName="/ppt/notesSlides/notesSlide114.xml" ContentType="application/vnd.openxmlformats-officedocument.presentationml.notesSlide+xml"/>
  <Override PartName="/ppt/notesSlides/notesSlide16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5.xml" ContentType="application/vnd.openxmlformats-officedocument.presentationml.slide+xml"/>
  <Override PartName="/ppt/slides/slide92.xml" ContentType="application/vnd.openxmlformats-officedocument.presentationml.slide+xml"/>
  <Override PartName="/ppt/slides/slide140.xml" ContentType="application/vnd.openxmlformats-officedocument.presentationml.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150.xml" ContentType="application/vnd.openxmlformats-officedocument.presentationml.notesSlide+xml"/>
  <Override PartName="/ppt/slides/slide34.xml" ContentType="application/vnd.openxmlformats-officedocument.presentationml.slide+xml"/>
  <Override PartName="/ppt/slides/slide81.xml" ContentType="application/vnd.openxmlformats-officedocument.presentationml.slide+xml"/>
  <Override PartName="/ppt/slides/slide216.xml" ContentType="application/vnd.openxmlformats-officedocument.presentationml.slide+xml"/>
  <Override PartName="/ppt/notesSlides/notesSlide36.xml" ContentType="application/vnd.openxmlformats-officedocument.presentationml.notesSlide+xml"/>
  <Override PartName="/ppt/notesSlides/notesSlide83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70.xml" ContentType="application/vnd.openxmlformats-officedocument.presentationml.slide+xml"/>
  <Override PartName="/ppt/slides/slide189.xml" ContentType="application/vnd.openxmlformats-officedocument.presentationml.slide+xml"/>
  <Override PartName="/ppt/slides/slide205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199.xml" ContentType="application/vnd.openxmlformats-officedocument.presentationml.notesSlide+xml"/>
  <Override PartName="/ppt/notesSlides/notesSlide215.xml" ContentType="application/vnd.openxmlformats-officedocument.presentationml.notesSlide+xml"/>
  <Override PartName="/ppt/slides/slide12.xml" ContentType="application/vnd.openxmlformats-officedocument.presentationml.slide+xml"/>
  <Override PartName="/ppt/slides/slide178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188.xml" ContentType="application/vnd.openxmlformats-officedocument.presentationml.notesSlide+xml"/>
  <Override PartName="/ppt/notesSlides/notesSlide204.xml" ContentType="application/vnd.openxmlformats-officedocument.presentationml.notesSlide+xml"/>
  <Override PartName="/ppt/slides/slide167.xml" ContentType="application/vnd.openxmlformats-officedocument.presentationml.slide+xml"/>
  <Override PartName="/ppt/notesSlides/notesSlide50.xml" ContentType="application/vnd.openxmlformats-officedocument.presentationml.notesSlide+xml"/>
  <Override PartName="/ppt/notesSlides/notesSlide177.xml" ContentType="application/vnd.openxmlformats-officedocument.presentationml.notesSlide+xml"/>
  <Override PartName="/ppt/slides/slide109.xml" ContentType="application/vnd.openxmlformats-officedocument.presentationml.slide+xml"/>
  <Override PartName="/ppt/slides/slide145.xml" ContentType="application/vnd.openxmlformats-officedocument.presentationml.slide+xml"/>
  <Override PartName="/ppt/slides/slide156.xml" ContentType="application/vnd.openxmlformats-officedocument.presentationml.slide+xml"/>
  <Override PartName="/ppt/slides/slide192.xml" ContentType="application/vnd.openxmlformats-officedocument.presentationml.slide+xml"/>
  <Override PartName="/ppt/notesSlides/notesSlide108.xml" ContentType="application/vnd.openxmlformats-officedocument.presentationml.notesSlide+xml"/>
  <Override PartName="/ppt/notesSlides/notesSlide119.xml" ContentType="application/vnd.openxmlformats-officedocument.presentationml.notesSlide+xml"/>
  <Override PartName="/ppt/notesSlides/notesSlide155.xml" ContentType="application/vnd.openxmlformats-officedocument.presentationml.notesSlide+xml"/>
  <Override PartName="/ppt/notesSlides/notesSlide166.xml" ContentType="application/vnd.openxmlformats-officedocument.presentationml.notesSlide+xml"/>
  <Override PartName="/ppt/slides/slide97.xml" ContentType="application/vnd.openxmlformats-officedocument.presentationml.slide+xml"/>
  <Override PartName="/ppt/slides/slide134.xml" ContentType="application/vnd.openxmlformats-officedocument.presentationml.slide+xml"/>
  <Override PartName="/ppt/slides/slide181.xml" ContentType="application/vnd.openxmlformats-officedocument.presentationml.slide+xml"/>
  <Override PartName="/ppt/notesSlides/notesSlide5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44.xml" ContentType="application/vnd.openxmlformats-officedocument.presentationml.notesSlide+xml"/>
  <Override PartName="/ppt/notesSlides/notesSlide191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23.xml" ContentType="application/vnd.openxmlformats-officedocument.presentationml.slide+xml"/>
  <Override PartName="/ppt/slides/slide170.xml" ContentType="application/vnd.openxmlformats-officedocument.presentationml.slide+xml"/>
  <Override PartName="/ppt/notesSlides/notesSlide88.xml" ContentType="application/vnd.openxmlformats-officedocument.presentationml.notesSlide+xml"/>
  <Override PartName="/ppt/notesSlides/notesSlide133.xml" ContentType="application/vnd.openxmlformats-officedocument.presentationml.notesSlide+xml"/>
  <Override PartName="/ppt/notesSlides/notesSlide180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64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122.xml" ContentType="application/vnd.openxmlformats-officedocument.presentationml.notesSlide+xml"/>
  <Override PartName="/ppt/notesSlides/notesSlide209.xml" ContentType="application/vnd.openxmlformats-officedocument.presentationml.notesSlide+xml"/>
  <Override PartName="/ppt/slides/slide53.xml" ContentType="application/vnd.openxmlformats-officedocument.presentationml.slide+xml"/>
  <Default Extension="jpeg" ContentType="image/jpeg"/>
  <Override PartName="/ppt/notesSlides/notesSlide55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11.xml" ContentType="application/vnd.openxmlformats-officedocument.presentationml.notes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213.xml" ContentType="application/vnd.openxmlformats-officedocument.presentationml.slide+xml"/>
  <Override PartName="/ppt/notesSlides/notesSlide44.xml" ContentType="application/vnd.openxmlformats-officedocument.presentationml.notesSlide+xml"/>
  <Override PartName="/ppt/notesSlides/notesSlide91.xml" ContentType="application/vnd.openxmlformats-officedocument.presentationml.notesSlide+xml"/>
  <Override PartName="/ppt/slides/slide20.xml" ContentType="application/vnd.openxmlformats-officedocument.presentationml.slide+xml"/>
  <Override PartName="/ppt/slides/slide197.xml" ContentType="application/vnd.openxmlformats-officedocument.presentationml.slide+xml"/>
  <Override PartName="/ppt/slides/slide202.xml" ContentType="application/vnd.openxmlformats-officedocument.presentationml.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212.xml" ContentType="application/vnd.openxmlformats-officedocument.presentationml.notesSlide+xml"/>
  <Override PartName="/ppt/slides/slide139.xml" ContentType="application/vnd.openxmlformats-officedocument.presentationml.slide+xml"/>
  <Override PartName="/ppt/slides/slide186.xml" ContentType="application/vnd.openxmlformats-officedocument.presentationml.slide+xml"/>
  <Override PartName="/ppt/notesSlides/notesSlide11.xml" ContentType="application/vnd.openxmlformats-officedocument.presentationml.notesSlide+xml"/>
  <Override PartName="/ppt/notesSlides/notesSlide149.xml" ContentType="application/vnd.openxmlformats-officedocument.presentationml.notesSlide+xml"/>
  <Override PartName="/ppt/notesSlides/notesSlide196.xml" ContentType="application/vnd.openxmlformats-officedocument.presentationml.notesSlide+xml"/>
  <Override PartName="/ppt/notesSlides/notesSlide201.xml" ContentType="application/vnd.openxmlformats-officedocument.presentationml.notesSlide+xml"/>
  <Override PartName="/ppt/slides/slide117.xml" ContentType="application/vnd.openxmlformats-officedocument.presentationml.slide+xml"/>
  <Override PartName="/ppt/slides/slide128.xml" ContentType="application/vnd.openxmlformats-officedocument.presentationml.slide+xml"/>
  <Override PartName="/ppt/slides/slide164.xml" ContentType="application/vnd.openxmlformats-officedocument.presentationml.slide+xml"/>
  <Override PartName="/ppt/slides/slide175.xml" ContentType="application/vnd.openxmlformats-officedocument.presentationml.slide+xml"/>
  <Override PartName="/ppt/notesSlides/notesSlide127.xml" ContentType="application/vnd.openxmlformats-officedocument.presentationml.notesSlide+xml"/>
  <Override PartName="/ppt/notesSlides/notesSlide138.xml" ContentType="application/vnd.openxmlformats-officedocument.presentationml.notesSlide+xml"/>
  <Override PartName="/ppt/notesSlides/notesSlide174.xml" ContentType="application/vnd.openxmlformats-officedocument.presentationml.notesSlide+xml"/>
  <Override PartName="/ppt/notesSlides/notesSlide185.xml" ContentType="application/vnd.openxmlformats-officedocument.presentationml.notes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106.xml" ContentType="application/vnd.openxmlformats-officedocument.presentationml.slide+xml"/>
  <Override PartName="/ppt/slides/slide153.xml" ContentType="application/vnd.openxmlformats-officedocument.presentationml.slide+xml"/>
  <Override PartName="/ppt/notesSlides/notesSlide116.xml" ContentType="application/vnd.openxmlformats-officedocument.presentationml.notesSlide+xml"/>
  <Override PartName="/ppt/notesSlides/notesSlide163.xml" ContentType="application/vnd.openxmlformats-officedocument.presentationml.notes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notesSlides/notesSlide105.xml" ContentType="application/vnd.openxmlformats-officedocument.presentationml.notesSlide+xml"/>
  <Override PartName="/ppt/notesSlides/notesSlide152.xml" ContentType="application/vnd.openxmlformats-officedocument.presentationml.notes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131.xml" ContentType="application/vnd.openxmlformats-officedocument.presentationml.slide+xml"/>
  <Override PartName="/ppt/notesSlides/notesSlide49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130.xml" ContentType="application/vnd.openxmlformats-officedocument.presentationml.notesSlide+xml"/>
  <Override PartName="/ppt/slides/slide207.xml" ContentType="application/vnd.openxmlformats-officedocument.presentationml.slide+xml"/>
  <Override PartName="/ppt/notesSlides/notesSlide27.xml" ContentType="application/vnd.openxmlformats-officedocument.presentationml.notesSlide+xml"/>
  <Override PartName="/ppt/notesSlides/notesSlide74.xml" ContentType="application/vnd.openxmlformats-officedocument.presentationml.notesSlide+xml"/>
  <Override PartName="/ppt/slides/slide14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notesSlides/notesSlide206.xml" ContentType="application/vnd.openxmlformats-officedocument.presentationml.notesSlide+xml"/>
  <Override PartName="/ppt/slides/slide169.xml" ContentType="application/vnd.openxmlformats-officedocument.presentationml.slide+xml"/>
  <Override PartName="/ppt/tableStyles.xml" ContentType="application/vnd.openxmlformats-officedocument.presentationml.tableStyles+xml"/>
  <Override PartName="/ppt/notesSlides/notesSlide52.xml" ContentType="application/vnd.openxmlformats-officedocument.presentationml.notesSlide+xml"/>
  <Override PartName="/ppt/slides/slide147.xml" ContentType="application/vnd.openxmlformats-officedocument.presentationml.slide+xml"/>
  <Override PartName="/ppt/slides/slide194.xml" ContentType="application/vnd.openxmlformats-officedocument.presentationml.slide+xml"/>
  <Override PartName="/ppt/slides/slide210.xml" ContentType="application/vnd.openxmlformats-officedocument.presentationml.slide+xml"/>
  <Override PartName="/ppt/notesSlides/notesSlide30.xml" ContentType="application/vnd.openxmlformats-officedocument.presentationml.notesSlide+xml"/>
  <Override PartName="/ppt/notesSlides/notesSlide168.xml" ContentType="application/vnd.openxmlformats-officedocument.presentationml.notesSlide+xml"/>
  <Override PartName="/ppt/slides/slide99.xml" ContentType="application/vnd.openxmlformats-officedocument.presentationml.slide+xml"/>
  <Override PartName="/ppt/notesSlides/notesSlide146.xml" ContentType="application/vnd.openxmlformats-officedocument.presentationml.notesSlide+xml"/>
  <Override PartName="/ppt/notesSlides/notesSlide193.xml" ContentType="application/vnd.openxmlformats-officedocument.presentationml.notesSlide+xml"/>
  <Override PartName="/ppt/slides/slide77.xml" ContentType="application/vnd.openxmlformats-officedocument.presentationml.slide+xml"/>
  <Override PartName="/ppt/slides/slide125.xml" ContentType="application/vnd.openxmlformats-officedocument.presentationml.slide+xml"/>
  <Override PartName="/ppt/slides/slide172.xml" ContentType="application/vnd.openxmlformats-officedocument.presentationml.slide+xml"/>
  <Override PartName="/ppt/slides/slide5.xml" ContentType="application/vnd.openxmlformats-officedocument.presentationml.slide+xml"/>
  <Override PartName="/ppt/slides/slide103.xml" ContentType="application/vnd.openxmlformats-officedocument.presentationml.slide+xml"/>
  <Override PartName="/ppt/slides/slide150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68.xml" ContentType="application/vnd.openxmlformats-officedocument.presentationml.notesSlide+xml"/>
  <Override PartName="/ppt/notesSlides/notesSlide124.xml" ContentType="application/vnd.openxmlformats-officedocument.presentationml.notesSlide+xml"/>
  <Override PartName="/ppt/notesSlides/notesSlide171.xml" ContentType="application/vnd.openxmlformats-officedocument.presentationml.notesSlide+xml"/>
  <Override PartName="/ppt/slides/slide55.xml" ContentType="application/vnd.openxmlformats-officedocument.presentationml.slide+xml"/>
  <Override PartName="/ppt/notesSlides/notesSlide102.xml" ContentType="application/vnd.openxmlformats-officedocument.presentationml.notesSlide+xml"/>
  <Override PartName="/ppt/slides/slide33.xml" ContentType="application/vnd.openxmlformats-officedocument.presentationml.slide+xml"/>
  <Override PartName="/ppt/slides/slide80.xml" ContentType="application/vnd.openxmlformats-officedocument.presentationml.slide+xml"/>
  <Override PartName="/ppt/notesSlides/notesSlide46.xml" ContentType="application/vnd.openxmlformats-officedocument.presentationml.notesSlide+xml"/>
  <Override PartName="/ppt/notesSlides/notesSlide93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04.xml" ContentType="application/vnd.openxmlformats-officedocument.presentationml.slide+xml"/>
  <Override PartName="/ppt/notesSlides/notesSlide24.xml" ContentType="application/vnd.openxmlformats-officedocument.presentationml.notesSlide+xml"/>
  <Override PartName="/ppt/notesSlides/notesSlide71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188.xml" ContentType="application/vnd.openxmlformats-officedocument.presentationml.slide+xml"/>
  <Override PartName="/ppt/notesSlides/notesSlide20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9"/>
  </p:notesMasterIdLst>
  <p:sldIdLst>
    <p:sldId id="256" r:id="rId2"/>
    <p:sldId id="258" r:id="rId3"/>
    <p:sldId id="259" r:id="rId4"/>
    <p:sldId id="260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4" r:id="rId24"/>
    <p:sldId id="282" r:id="rId25"/>
    <p:sldId id="283" r:id="rId26"/>
    <p:sldId id="285" r:id="rId27"/>
    <p:sldId id="286" r:id="rId28"/>
    <p:sldId id="287" r:id="rId29"/>
    <p:sldId id="288" r:id="rId30"/>
    <p:sldId id="289" r:id="rId31"/>
    <p:sldId id="290" r:id="rId32"/>
    <p:sldId id="291" r:id="rId33"/>
    <p:sldId id="292" r:id="rId34"/>
    <p:sldId id="293" r:id="rId35"/>
    <p:sldId id="294" r:id="rId36"/>
    <p:sldId id="295" r:id="rId37"/>
    <p:sldId id="296" r:id="rId38"/>
    <p:sldId id="297" r:id="rId39"/>
    <p:sldId id="298" r:id="rId40"/>
    <p:sldId id="299" r:id="rId41"/>
    <p:sldId id="300" r:id="rId42"/>
    <p:sldId id="301" r:id="rId43"/>
    <p:sldId id="302" r:id="rId44"/>
    <p:sldId id="303" r:id="rId45"/>
    <p:sldId id="304" r:id="rId46"/>
    <p:sldId id="305" r:id="rId47"/>
    <p:sldId id="306" r:id="rId48"/>
    <p:sldId id="307" r:id="rId49"/>
    <p:sldId id="308" r:id="rId50"/>
    <p:sldId id="309" r:id="rId51"/>
    <p:sldId id="310" r:id="rId52"/>
    <p:sldId id="311" r:id="rId53"/>
    <p:sldId id="312" r:id="rId54"/>
    <p:sldId id="313" r:id="rId55"/>
    <p:sldId id="314" r:id="rId56"/>
    <p:sldId id="315" r:id="rId57"/>
    <p:sldId id="316" r:id="rId58"/>
    <p:sldId id="317" r:id="rId59"/>
    <p:sldId id="318" r:id="rId60"/>
    <p:sldId id="319" r:id="rId61"/>
    <p:sldId id="320" r:id="rId62"/>
    <p:sldId id="321" r:id="rId63"/>
    <p:sldId id="322" r:id="rId64"/>
    <p:sldId id="323" r:id="rId65"/>
    <p:sldId id="324" r:id="rId66"/>
    <p:sldId id="325" r:id="rId67"/>
    <p:sldId id="326" r:id="rId68"/>
    <p:sldId id="327" r:id="rId69"/>
    <p:sldId id="328" r:id="rId70"/>
    <p:sldId id="329" r:id="rId71"/>
    <p:sldId id="330" r:id="rId72"/>
    <p:sldId id="331" r:id="rId73"/>
    <p:sldId id="332" r:id="rId74"/>
    <p:sldId id="333" r:id="rId75"/>
    <p:sldId id="334" r:id="rId76"/>
    <p:sldId id="335" r:id="rId77"/>
    <p:sldId id="336" r:id="rId78"/>
    <p:sldId id="338" r:id="rId79"/>
    <p:sldId id="337" r:id="rId80"/>
    <p:sldId id="340" r:id="rId81"/>
    <p:sldId id="339" r:id="rId82"/>
    <p:sldId id="341" r:id="rId83"/>
    <p:sldId id="342" r:id="rId84"/>
    <p:sldId id="343" r:id="rId85"/>
    <p:sldId id="344" r:id="rId86"/>
    <p:sldId id="345" r:id="rId87"/>
    <p:sldId id="346" r:id="rId88"/>
    <p:sldId id="347" r:id="rId89"/>
    <p:sldId id="348" r:id="rId90"/>
    <p:sldId id="349" r:id="rId91"/>
    <p:sldId id="350" r:id="rId92"/>
    <p:sldId id="351" r:id="rId93"/>
    <p:sldId id="352" r:id="rId94"/>
    <p:sldId id="353" r:id="rId95"/>
    <p:sldId id="354" r:id="rId96"/>
    <p:sldId id="355" r:id="rId97"/>
    <p:sldId id="356" r:id="rId98"/>
    <p:sldId id="357" r:id="rId99"/>
    <p:sldId id="358" r:id="rId100"/>
    <p:sldId id="359" r:id="rId101"/>
    <p:sldId id="360" r:id="rId102"/>
    <p:sldId id="361" r:id="rId103"/>
    <p:sldId id="362" r:id="rId104"/>
    <p:sldId id="363" r:id="rId105"/>
    <p:sldId id="364" r:id="rId106"/>
    <p:sldId id="365" r:id="rId107"/>
    <p:sldId id="366" r:id="rId108"/>
    <p:sldId id="367" r:id="rId109"/>
    <p:sldId id="368" r:id="rId110"/>
    <p:sldId id="369" r:id="rId111"/>
    <p:sldId id="370" r:id="rId112"/>
    <p:sldId id="371" r:id="rId113"/>
    <p:sldId id="372" r:id="rId114"/>
    <p:sldId id="373" r:id="rId115"/>
    <p:sldId id="374" r:id="rId116"/>
    <p:sldId id="375" r:id="rId117"/>
    <p:sldId id="376" r:id="rId118"/>
    <p:sldId id="377" r:id="rId119"/>
    <p:sldId id="378" r:id="rId120"/>
    <p:sldId id="379" r:id="rId121"/>
    <p:sldId id="380" r:id="rId122"/>
    <p:sldId id="381" r:id="rId123"/>
    <p:sldId id="382" r:id="rId124"/>
    <p:sldId id="383" r:id="rId125"/>
    <p:sldId id="384" r:id="rId126"/>
    <p:sldId id="385" r:id="rId127"/>
    <p:sldId id="386" r:id="rId128"/>
    <p:sldId id="387" r:id="rId129"/>
    <p:sldId id="388" r:id="rId130"/>
    <p:sldId id="389" r:id="rId131"/>
    <p:sldId id="390" r:id="rId132"/>
    <p:sldId id="391" r:id="rId133"/>
    <p:sldId id="392" r:id="rId134"/>
    <p:sldId id="393" r:id="rId135"/>
    <p:sldId id="394" r:id="rId136"/>
    <p:sldId id="395" r:id="rId137"/>
    <p:sldId id="396" r:id="rId138"/>
    <p:sldId id="397" r:id="rId139"/>
    <p:sldId id="398" r:id="rId140"/>
    <p:sldId id="399" r:id="rId141"/>
    <p:sldId id="400" r:id="rId142"/>
    <p:sldId id="401" r:id="rId143"/>
    <p:sldId id="402" r:id="rId144"/>
    <p:sldId id="403" r:id="rId145"/>
    <p:sldId id="404" r:id="rId146"/>
    <p:sldId id="405" r:id="rId147"/>
    <p:sldId id="406" r:id="rId148"/>
    <p:sldId id="407" r:id="rId149"/>
    <p:sldId id="408" r:id="rId150"/>
    <p:sldId id="409" r:id="rId151"/>
    <p:sldId id="410" r:id="rId152"/>
    <p:sldId id="411" r:id="rId153"/>
    <p:sldId id="412" r:id="rId154"/>
    <p:sldId id="413" r:id="rId155"/>
    <p:sldId id="414" r:id="rId156"/>
    <p:sldId id="415" r:id="rId157"/>
    <p:sldId id="416" r:id="rId158"/>
    <p:sldId id="417" r:id="rId159"/>
    <p:sldId id="418" r:id="rId160"/>
    <p:sldId id="419" r:id="rId161"/>
    <p:sldId id="420" r:id="rId162"/>
    <p:sldId id="421" r:id="rId163"/>
    <p:sldId id="422" r:id="rId164"/>
    <p:sldId id="423" r:id="rId165"/>
    <p:sldId id="424" r:id="rId166"/>
    <p:sldId id="425" r:id="rId167"/>
    <p:sldId id="426" r:id="rId168"/>
    <p:sldId id="427" r:id="rId169"/>
    <p:sldId id="428" r:id="rId170"/>
    <p:sldId id="429" r:id="rId171"/>
    <p:sldId id="430" r:id="rId172"/>
    <p:sldId id="431" r:id="rId173"/>
    <p:sldId id="432" r:id="rId174"/>
    <p:sldId id="433" r:id="rId175"/>
    <p:sldId id="434" r:id="rId176"/>
    <p:sldId id="435" r:id="rId177"/>
    <p:sldId id="436" r:id="rId178"/>
    <p:sldId id="437" r:id="rId179"/>
    <p:sldId id="438" r:id="rId180"/>
    <p:sldId id="439" r:id="rId181"/>
    <p:sldId id="440" r:id="rId182"/>
    <p:sldId id="441" r:id="rId183"/>
    <p:sldId id="442" r:id="rId184"/>
    <p:sldId id="443" r:id="rId185"/>
    <p:sldId id="444" r:id="rId186"/>
    <p:sldId id="445" r:id="rId187"/>
    <p:sldId id="446" r:id="rId188"/>
    <p:sldId id="447" r:id="rId189"/>
    <p:sldId id="448" r:id="rId190"/>
    <p:sldId id="449" r:id="rId191"/>
    <p:sldId id="450" r:id="rId192"/>
    <p:sldId id="451" r:id="rId193"/>
    <p:sldId id="452" r:id="rId194"/>
    <p:sldId id="453" r:id="rId195"/>
    <p:sldId id="454" r:id="rId196"/>
    <p:sldId id="455" r:id="rId197"/>
    <p:sldId id="456" r:id="rId198"/>
    <p:sldId id="457" r:id="rId199"/>
    <p:sldId id="458" r:id="rId200"/>
    <p:sldId id="459" r:id="rId201"/>
    <p:sldId id="460" r:id="rId202"/>
    <p:sldId id="461" r:id="rId203"/>
    <p:sldId id="462" r:id="rId204"/>
    <p:sldId id="463" r:id="rId205"/>
    <p:sldId id="464" r:id="rId206"/>
    <p:sldId id="465" r:id="rId207"/>
    <p:sldId id="466" r:id="rId208"/>
    <p:sldId id="467" r:id="rId209"/>
    <p:sldId id="468" r:id="rId210"/>
    <p:sldId id="470" r:id="rId211"/>
    <p:sldId id="472" r:id="rId212"/>
    <p:sldId id="473" r:id="rId213"/>
    <p:sldId id="478" r:id="rId214"/>
    <p:sldId id="479" r:id="rId215"/>
    <p:sldId id="480" r:id="rId216"/>
    <p:sldId id="481" r:id="rId217"/>
    <p:sldId id="482" r:id="rId21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39" autoAdjust="0"/>
    <p:restoredTop sz="94660"/>
  </p:normalViewPr>
  <p:slideViewPr>
    <p:cSldViewPr>
      <p:cViewPr varScale="1">
        <p:scale>
          <a:sx n="74" d="100"/>
          <a:sy n="74" d="100"/>
        </p:scale>
        <p:origin x="-105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59" Type="http://schemas.openxmlformats.org/officeDocument/2006/relationships/slide" Target="slides/slide158.xml"/><Relationship Id="rId170" Type="http://schemas.openxmlformats.org/officeDocument/2006/relationships/slide" Target="slides/slide169.xml"/><Relationship Id="rId191" Type="http://schemas.openxmlformats.org/officeDocument/2006/relationships/slide" Target="slides/slide190.xml"/><Relationship Id="rId205" Type="http://schemas.openxmlformats.org/officeDocument/2006/relationships/slide" Target="slides/slide204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81" Type="http://schemas.openxmlformats.org/officeDocument/2006/relationships/slide" Target="slides/slide180.xml"/><Relationship Id="rId216" Type="http://schemas.openxmlformats.org/officeDocument/2006/relationships/slide" Target="slides/slide215.xml"/><Relationship Id="rId211" Type="http://schemas.openxmlformats.org/officeDocument/2006/relationships/slide" Target="slides/slide210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slide" Target="slides/slide154.xml"/><Relationship Id="rId171" Type="http://schemas.openxmlformats.org/officeDocument/2006/relationships/slide" Target="slides/slide170.xml"/><Relationship Id="rId176" Type="http://schemas.openxmlformats.org/officeDocument/2006/relationships/slide" Target="slides/slide175.xml"/><Relationship Id="rId192" Type="http://schemas.openxmlformats.org/officeDocument/2006/relationships/slide" Target="slides/slide191.xml"/><Relationship Id="rId197" Type="http://schemas.openxmlformats.org/officeDocument/2006/relationships/slide" Target="slides/slide196.xml"/><Relationship Id="rId206" Type="http://schemas.openxmlformats.org/officeDocument/2006/relationships/slide" Target="slides/slide205.xml"/><Relationship Id="rId201" Type="http://schemas.openxmlformats.org/officeDocument/2006/relationships/slide" Target="slides/slide200.xml"/><Relationship Id="rId222" Type="http://schemas.openxmlformats.org/officeDocument/2006/relationships/theme" Target="theme/theme1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61" Type="http://schemas.openxmlformats.org/officeDocument/2006/relationships/slide" Target="slides/slide160.xml"/><Relationship Id="rId166" Type="http://schemas.openxmlformats.org/officeDocument/2006/relationships/slide" Target="slides/slide165.xml"/><Relationship Id="rId182" Type="http://schemas.openxmlformats.org/officeDocument/2006/relationships/slide" Target="slides/slide181.xml"/><Relationship Id="rId187" Type="http://schemas.openxmlformats.org/officeDocument/2006/relationships/slide" Target="slides/slide186.xml"/><Relationship Id="rId217" Type="http://schemas.openxmlformats.org/officeDocument/2006/relationships/slide" Target="slides/slide2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12" Type="http://schemas.openxmlformats.org/officeDocument/2006/relationships/slide" Target="slides/slide211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98" Type="http://schemas.openxmlformats.org/officeDocument/2006/relationships/slide" Target="slides/slide197.xml"/><Relationship Id="rId172" Type="http://schemas.openxmlformats.org/officeDocument/2006/relationships/slide" Target="slides/slide171.xml"/><Relationship Id="rId193" Type="http://schemas.openxmlformats.org/officeDocument/2006/relationships/slide" Target="slides/slide192.xml"/><Relationship Id="rId202" Type="http://schemas.openxmlformats.org/officeDocument/2006/relationships/slide" Target="slides/slide201.xml"/><Relationship Id="rId207" Type="http://schemas.openxmlformats.org/officeDocument/2006/relationships/slide" Target="slides/slide206.xml"/><Relationship Id="rId223" Type="http://schemas.openxmlformats.org/officeDocument/2006/relationships/tableStyles" Target="tableStyles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slide" Target="slides/slide187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183" Type="http://schemas.openxmlformats.org/officeDocument/2006/relationships/slide" Target="slides/slide182.xml"/><Relationship Id="rId213" Type="http://schemas.openxmlformats.org/officeDocument/2006/relationships/slide" Target="slides/slide212.xml"/><Relationship Id="rId218" Type="http://schemas.openxmlformats.org/officeDocument/2006/relationships/slide" Target="slides/slide217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4" Type="http://schemas.openxmlformats.org/officeDocument/2006/relationships/slide" Target="slides/slide193.xml"/><Relationship Id="rId199" Type="http://schemas.openxmlformats.org/officeDocument/2006/relationships/slide" Target="slides/slide198.xml"/><Relationship Id="rId203" Type="http://schemas.openxmlformats.org/officeDocument/2006/relationships/slide" Target="slides/slide202.xml"/><Relationship Id="rId208" Type="http://schemas.openxmlformats.org/officeDocument/2006/relationships/slide" Target="slides/slide207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slide" Target="slides/slide183.xml"/><Relationship Id="rId189" Type="http://schemas.openxmlformats.org/officeDocument/2006/relationships/slide" Target="slides/slide188.xml"/><Relationship Id="rId21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4" Type="http://schemas.openxmlformats.org/officeDocument/2006/relationships/slide" Target="slides/slide213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slide" Target="slides/slide178.xml"/><Relationship Id="rId195" Type="http://schemas.openxmlformats.org/officeDocument/2006/relationships/slide" Target="slides/slide194.xml"/><Relationship Id="rId209" Type="http://schemas.openxmlformats.org/officeDocument/2006/relationships/slide" Target="slides/slide208.xml"/><Relationship Id="rId190" Type="http://schemas.openxmlformats.org/officeDocument/2006/relationships/slide" Target="slides/slide189.xml"/><Relationship Id="rId204" Type="http://schemas.openxmlformats.org/officeDocument/2006/relationships/slide" Target="slides/slide203.xml"/><Relationship Id="rId220" Type="http://schemas.openxmlformats.org/officeDocument/2006/relationships/presProps" Target="presProps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185" Type="http://schemas.openxmlformats.org/officeDocument/2006/relationships/slide" Target="slides/slide18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80" Type="http://schemas.openxmlformats.org/officeDocument/2006/relationships/slide" Target="slides/slide179.xml"/><Relationship Id="rId210" Type="http://schemas.openxmlformats.org/officeDocument/2006/relationships/slide" Target="slides/slide209.xml"/><Relationship Id="rId215" Type="http://schemas.openxmlformats.org/officeDocument/2006/relationships/slide" Target="slides/slide214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75" Type="http://schemas.openxmlformats.org/officeDocument/2006/relationships/slide" Target="slides/slide174.xml"/><Relationship Id="rId196" Type="http://schemas.openxmlformats.org/officeDocument/2006/relationships/slide" Target="slides/slide195.xml"/><Relationship Id="rId200" Type="http://schemas.openxmlformats.org/officeDocument/2006/relationships/slide" Target="slides/slide199.xml"/><Relationship Id="rId16" Type="http://schemas.openxmlformats.org/officeDocument/2006/relationships/slide" Target="slides/slide15.xml"/><Relationship Id="rId221" Type="http://schemas.openxmlformats.org/officeDocument/2006/relationships/viewProps" Target="viewProps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Relationship Id="rId165" Type="http://schemas.openxmlformats.org/officeDocument/2006/relationships/slide" Target="slides/slide164.xml"/><Relationship Id="rId186" Type="http://schemas.openxmlformats.org/officeDocument/2006/relationships/slide" Target="slides/slide18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onstantia" pitchFamily="18" charset="0"/>
              </a:defRPr>
            </a:lvl1pPr>
          </a:lstStyle>
          <a:p>
            <a:endParaRPr lang="en-US"/>
          </a:p>
        </p:txBody>
      </p:sp>
      <p:sp>
        <p:nvSpPr>
          <p:cNvPr id="2304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onstantia" pitchFamily="18" charset="0"/>
              </a:defRPr>
            </a:lvl1pPr>
          </a:lstStyle>
          <a:p>
            <a:fld id="{1BBC0447-BF31-4619-BD0A-BDED4D0BF2B2}" type="datetimeFigureOut">
              <a:rPr lang="en-US"/>
              <a:pPr/>
              <a:t>6/3/2009</a:t>
            </a:fld>
            <a:endParaRPr lang="en-US"/>
          </a:p>
        </p:txBody>
      </p:sp>
      <p:sp>
        <p:nvSpPr>
          <p:cNvPr id="2304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304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304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onstantia" pitchFamily="18" charset="0"/>
              </a:defRPr>
            </a:lvl1pPr>
          </a:lstStyle>
          <a:p>
            <a:endParaRPr lang="en-US"/>
          </a:p>
        </p:txBody>
      </p:sp>
      <p:sp>
        <p:nvSpPr>
          <p:cNvPr id="2304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onstantia" pitchFamily="18" charset="0"/>
              </a:defRPr>
            </a:lvl1pPr>
          </a:lstStyle>
          <a:p>
            <a:fld id="{DB68DF92-B924-4A78-932E-56C8DBD6F786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1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1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1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1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1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1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1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1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1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1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1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1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1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1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_rels/notesSlide1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_rels/notesSlide1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0.xml"/><Relationship Id="rId1" Type="http://schemas.openxmlformats.org/officeDocument/2006/relationships/notesMaster" Target="../notesMasters/notesMaster1.xml"/></Relationships>
</file>

<file path=ppt/notesSlides/_rels/notesSlide1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1.xml"/><Relationship Id="rId1" Type="http://schemas.openxmlformats.org/officeDocument/2006/relationships/notesMaster" Target="../notesMasters/notesMaster1.xml"/></Relationships>
</file>

<file path=ppt/notesSlides/_rels/notesSlide1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2.xml"/><Relationship Id="rId1" Type="http://schemas.openxmlformats.org/officeDocument/2006/relationships/notesMaster" Target="../notesMasters/notesMaster1.xml"/></Relationships>
</file>

<file path=ppt/notesSlides/_rels/notesSlide1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3.xml"/><Relationship Id="rId1" Type="http://schemas.openxmlformats.org/officeDocument/2006/relationships/notesMaster" Target="../notesMasters/notesMaster1.xml"/></Relationships>
</file>

<file path=ppt/notesSlides/_rels/notesSlide1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4.xml"/><Relationship Id="rId1" Type="http://schemas.openxmlformats.org/officeDocument/2006/relationships/notesMaster" Target="../notesMasters/notesMaster1.xml"/></Relationships>
</file>

<file path=ppt/notesSlides/_rels/notesSlide1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5.xml"/><Relationship Id="rId1" Type="http://schemas.openxmlformats.org/officeDocument/2006/relationships/notesMaster" Target="../notesMasters/notesMaster1.xml"/></Relationships>
</file>

<file path=ppt/notesSlides/_rels/notesSlide1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6.xml"/><Relationship Id="rId1" Type="http://schemas.openxmlformats.org/officeDocument/2006/relationships/notesMaster" Target="../notesMasters/notesMaster1.xml"/></Relationships>
</file>

<file path=ppt/notesSlides/_rels/notesSlide1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7.xml"/><Relationship Id="rId1" Type="http://schemas.openxmlformats.org/officeDocument/2006/relationships/notesMaster" Target="../notesMasters/notesMaster1.xml"/></Relationships>
</file>

<file path=ppt/notesSlides/_rels/notesSlide1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8.xml"/><Relationship Id="rId1" Type="http://schemas.openxmlformats.org/officeDocument/2006/relationships/notesMaster" Target="../notesMasters/notesMaster1.xml"/></Relationships>
</file>

<file path=ppt/notesSlides/_rels/notesSlide1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0.xml"/><Relationship Id="rId1" Type="http://schemas.openxmlformats.org/officeDocument/2006/relationships/notesMaster" Target="../notesMasters/notesMaster1.xml"/></Relationships>
</file>

<file path=ppt/notesSlides/_rels/notesSlide1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1.xml"/><Relationship Id="rId1" Type="http://schemas.openxmlformats.org/officeDocument/2006/relationships/notesMaster" Target="../notesMasters/notesMaster1.xml"/></Relationships>
</file>

<file path=ppt/notesSlides/_rels/notesSlide1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2.xml"/><Relationship Id="rId1" Type="http://schemas.openxmlformats.org/officeDocument/2006/relationships/notesMaster" Target="../notesMasters/notesMaster1.xml"/></Relationships>
</file>

<file path=ppt/notesSlides/_rels/notesSlide1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3.xml"/><Relationship Id="rId1" Type="http://schemas.openxmlformats.org/officeDocument/2006/relationships/notesMaster" Target="../notesMasters/notesMaster1.xml"/></Relationships>
</file>

<file path=ppt/notesSlides/_rels/notesSlide1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4.xml"/><Relationship Id="rId1" Type="http://schemas.openxmlformats.org/officeDocument/2006/relationships/notesMaster" Target="../notesMasters/notesMaster1.xml"/></Relationships>
</file>

<file path=ppt/notesSlides/_rels/notesSlide1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5.xml"/><Relationship Id="rId1" Type="http://schemas.openxmlformats.org/officeDocument/2006/relationships/notesMaster" Target="../notesMasters/notesMaster1.xml"/></Relationships>
</file>

<file path=ppt/notesSlides/_rels/notesSlide1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6.xml"/><Relationship Id="rId1" Type="http://schemas.openxmlformats.org/officeDocument/2006/relationships/notesMaster" Target="../notesMasters/notesMaster1.xml"/></Relationships>
</file>

<file path=ppt/notesSlides/_rels/notesSlide1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7.xml"/><Relationship Id="rId1" Type="http://schemas.openxmlformats.org/officeDocument/2006/relationships/notesMaster" Target="../notesMasters/notesMaster1.xml"/></Relationships>
</file>

<file path=ppt/notesSlides/_rels/notesSlide1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8.xml"/><Relationship Id="rId1" Type="http://schemas.openxmlformats.org/officeDocument/2006/relationships/notesMaster" Target="../notesMasters/notesMaster1.xml"/></Relationships>
</file>

<file path=ppt/notesSlides/_rels/notesSlide1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0.xml"/><Relationship Id="rId1" Type="http://schemas.openxmlformats.org/officeDocument/2006/relationships/notesMaster" Target="../notesMasters/notesMaster1.xml"/></Relationships>
</file>

<file path=ppt/notesSlides/_rels/notesSlide1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1.xml"/><Relationship Id="rId1" Type="http://schemas.openxmlformats.org/officeDocument/2006/relationships/notesMaster" Target="../notesMasters/notesMaster1.xml"/></Relationships>
</file>

<file path=ppt/notesSlides/_rels/notesSlide1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2.xml"/><Relationship Id="rId1" Type="http://schemas.openxmlformats.org/officeDocument/2006/relationships/notesMaster" Target="../notesMasters/notesMaster1.xml"/></Relationships>
</file>

<file path=ppt/notesSlides/_rels/notesSlide1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3.xml"/><Relationship Id="rId1" Type="http://schemas.openxmlformats.org/officeDocument/2006/relationships/notesMaster" Target="../notesMasters/notesMaster1.xml"/></Relationships>
</file>

<file path=ppt/notesSlides/_rels/notesSlide1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4.xml"/><Relationship Id="rId1" Type="http://schemas.openxmlformats.org/officeDocument/2006/relationships/notesMaster" Target="../notesMasters/notesMaster1.xml"/></Relationships>
</file>

<file path=ppt/notesSlides/_rels/notesSlide1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5.xml"/><Relationship Id="rId1" Type="http://schemas.openxmlformats.org/officeDocument/2006/relationships/notesMaster" Target="../notesMasters/notesMaster1.xml"/></Relationships>
</file>

<file path=ppt/notesSlides/_rels/notesSlide1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6.xml"/><Relationship Id="rId1" Type="http://schemas.openxmlformats.org/officeDocument/2006/relationships/notesMaster" Target="../notesMasters/notesMaster1.xml"/></Relationships>
</file>

<file path=ppt/notesSlides/_rels/notesSlide1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7.xml"/><Relationship Id="rId1" Type="http://schemas.openxmlformats.org/officeDocument/2006/relationships/notesMaster" Target="../notesMasters/notesMaster1.xml"/></Relationships>
</file>

<file path=ppt/notesSlides/_rels/notesSlide1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8.xml"/><Relationship Id="rId1" Type="http://schemas.openxmlformats.org/officeDocument/2006/relationships/notesMaster" Target="../notesMasters/notesMaster1.xml"/></Relationships>
</file>

<file path=ppt/notesSlides/_rels/notesSlide1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0.xml"/><Relationship Id="rId1" Type="http://schemas.openxmlformats.org/officeDocument/2006/relationships/notesMaster" Target="../notesMasters/notesMaster1.xml"/></Relationships>
</file>

<file path=ppt/notesSlides/_rels/notesSlide1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1.xml"/><Relationship Id="rId1" Type="http://schemas.openxmlformats.org/officeDocument/2006/relationships/notesMaster" Target="../notesMasters/notesMaster1.xml"/></Relationships>
</file>

<file path=ppt/notesSlides/_rels/notesSlide1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2.xml"/><Relationship Id="rId1" Type="http://schemas.openxmlformats.org/officeDocument/2006/relationships/notesMaster" Target="../notesMasters/notesMaster1.xml"/></Relationships>
</file>

<file path=ppt/notesSlides/_rels/notesSlide1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3.xml"/><Relationship Id="rId1" Type="http://schemas.openxmlformats.org/officeDocument/2006/relationships/notesMaster" Target="../notesMasters/notesMaster1.xml"/></Relationships>
</file>

<file path=ppt/notesSlides/_rels/notesSlide1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4.xml"/><Relationship Id="rId1" Type="http://schemas.openxmlformats.org/officeDocument/2006/relationships/notesMaster" Target="../notesMasters/notesMaster1.xml"/></Relationships>
</file>

<file path=ppt/notesSlides/_rels/notesSlide1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5.xml"/><Relationship Id="rId1" Type="http://schemas.openxmlformats.org/officeDocument/2006/relationships/notesMaster" Target="../notesMasters/notesMaster1.xml"/></Relationships>
</file>

<file path=ppt/notesSlides/_rels/notesSlide1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6.xml"/><Relationship Id="rId1" Type="http://schemas.openxmlformats.org/officeDocument/2006/relationships/notesMaster" Target="../notesMasters/notesMaster1.xml"/></Relationships>
</file>

<file path=ppt/notesSlides/_rels/notesSlide1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7.xml"/><Relationship Id="rId1" Type="http://schemas.openxmlformats.org/officeDocument/2006/relationships/notesMaster" Target="../notesMasters/notesMaster1.xml"/></Relationships>
</file>

<file path=ppt/notesSlides/_rels/notesSlide1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8.xml"/><Relationship Id="rId1" Type="http://schemas.openxmlformats.org/officeDocument/2006/relationships/notesMaster" Target="../notesMasters/notesMaster1.xml"/></Relationships>
</file>

<file path=ppt/notesSlides/_rels/notesSlide1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0.xml"/><Relationship Id="rId1" Type="http://schemas.openxmlformats.org/officeDocument/2006/relationships/notesMaster" Target="../notesMasters/notesMaster1.xml"/></Relationships>
</file>

<file path=ppt/notesSlides/_rels/notesSlide1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1.xml"/><Relationship Id="rId1" Type="http://schemas.openxmlformats.org/officeDocument/2006/relationships/notesMaster" Target="../notesMasters/notesMaster1.xml"/></Relationships>
</file>

<file path=ppt/notesSlides/_rels/notesSlide1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2.xml"/><Relationship Id="rId1" Type="http://schemas.openxmlformats.org/officeDocument/2006/relationships/notesMaster" Target="../notesMasters/notesMaster1.xml"/></Relationships>
</file>

<file path=ppt/notesSlides/_rels/notesSlide1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3.xml"/><Relationship Id="rId1" Type="http://schemas.openxmlformats.org/officeDocument/2006/relationships/notesMaster" Target="../notesMasters/notesMaster1.xml"/></Relationships>
</file>

<file path=ppt/notesSlides/_rels/notesSlide1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4.xml"/><Relationship Id="rId1" Type="http://schemas.openxmlformats.org/officeDocument/2006/relationships/notesMaster" Target="../notesMasters/notesMaster1.xml"/></Relationships>
</file>

<file path=ppt/notesSlides/_rels/notesSlide1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5.xml"/><Relationship Id="rId1" Type="http://schemas.openxmlformats.org/officeDocument/2006/relationships/notesMaster" Target="../notesMasters/notesMaster1.xml"/></Relationships>
</file>

<file path=ppt/notesSlides/_rels/notesSlide1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6.xml"/><Relationship Id="rId1" Type="http://schemas.openxmlformats.org/officeDocument/2006/relationships/notesMaster" Target="../notesMasters/notesMaster1.xml"/></Relationships>
</file>

<file path=ppt/notesSlides/_rels/notesSlide1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7.xml"/><Relationship Id="rId1" Type="http://schemas.openxmlformats.org/officeDocument/2006/relationships/notesMaster" Target="../notesMasters/notesMaster1.xml"/></Relationships>
</file>

<file path=ppt/notesSlides/_rels/notesSlide1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8.xml"/><Relationship Id="rId1" Type="http://schemas.openxmlformats.org/officeDocument/2006/relationships/notesMaster" Target="../notesMasters/notesMaster1.xml"/></Relationships>
</file>

<file path=ppt/notesSlides/_rels/notesSlide1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0.xml"/><Relationship Id="rId1" Type="http://schemas.openxmlformats.org/officeDocument/2006/relationships/notesMaster" Target="../notesMasters/notesMaster1.xml"/></Relationships>
</file>

<file path=ppt/notesSlides/_rels/notesSlide1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1.xml"/><Relationship Id="rId1" Type="http://schemas.openxmlformats.org/officeDocument/2006/relationships/notesMaster" Target="../notesMasters/notesMaster1.xml"/></Relationships>
</file>

<file path=ppt/notesSlides/_rels/notesSlide1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2.xml"/><Relationship Id="rId1" Type="http://schemas.openxmlformats.org/officeDocument/2006/relationships/notesMaster" Target="../notesMasters/notesMaster1.xml"/></Relationships>
</file>

<file path=ppt/notesSlides/_rels/notesSlide1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3.xml"/><Relationship Id="rId1" Type="http://schemas.openxmlformats.org/officeDocument/2006/relationships/notesMaster" Target="../notesMasters/notesMaster1.xml"/></Relationships>
</file>

<file path=ppt/notesSlides/_rels/notesSlide1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4.xml"/><Relationship Id="rId1" Type="http://schemas.openxmlformats.org/officeDocument/2006/relationships/notesMaster" Target="../notesMasters/notesMaster1.xml"/></Relationships>
</file>

<file path=ppt/notesSlides/_rels/notesSlide1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5.xml"/><Relationship Id="rId1" Type="http://schemas.openxmlformats.org/officeDocument/2006/relationships/notesMaster" Target="../notesMasters/notesMaster1.xml"/></Relationships>
</file>

<file path=ppt/notesSlides/_rels/notesSlide1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6.xml"/><Relationship Id="rId1" Type="http://schemas.openxmlformats.org/officeDocument/2006/relationships/notesMaster" Target="../notesMasters/notesMaster1.xml"/></Relationships>
</file>

<file path=ppt/notesSlides/_rels/notesSlide1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7.xml"/><Relationship Id="rId1" Type="http://schemas.openxmlformats.org/officeDocument/2006/relationships/notesMaster" Target="../notesMasters/notesMaster1.xml"/></Relationships>
</file>

<file path=ppt/notesSlides/_rels/notesSlide1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8.xml"/><Relationship Id="rId1" Type="http://schemas.openxmlformats.org/officeDocument/2006/relationships/notesMaster" Target="../notesMasters/notesMaster1.xml"/></Relationships>
</file>

<file path=ppt/notesSlides/_rels/notesSlide1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0.xml"/><Relationship Id="rId1" Type="http://schemas.openxmlformats.org/officeDocument/2006/relationships/notesMaster" Target="../notesMasters/notesMaster1.xml"/></Relationships>
</file>

<file path=ppt/notesSlides/_rels/notesSlide1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1.xml"/><Relationship Id="rId1" Type="http://schemas.openxmlformats.org/officeDocument/2006/relationships/notesMaster" Target="../notesMasters/notesMaster1.xml"/></Relationships>
</file>

<file path=ppt/notesSlides/_rels/notesSlide1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2.xml"/><Relationship Id="rId1" Type="http://schemas.openxmlformats.org/officeDocument/2006/relationships/notesMaster" Target="../notesMasters/notesMaster1.xml"/></Relationships>
</file>

<file path=ppt/notesSlides/_rels/notesSlide1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3.xml"/><Relationship Id="rId1" Type="http://schemas.openxmlformats.org/officeDocument/2006/relationships/notesMaster" Target="../notesMasters/notesMaster1.xml"/></Relationships>
</file>

<file path=ppt/notesSlides/_rels/notesSlide1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4.xml"/><Relationship Id="rId1" Type="http://schemas.openxmlformats.org/officeDocument/2006/relationships/notesMaster" Target="../notesMasters/notesMaster1.xml"/></Relationships>
</file>

<file path=ppt/notesSlides/_rels/notesSlide1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5.xml"/><Relationship Id="rId1" Type="http://schemas.openxmlformats.org/officeDocument/2006/relationships/notesMaster" Target="../notesMasters/notesMaster1.xml"/></Relationships>
</file>

<file path=ppt/notesSlides/_rels/notesSlide1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6.xml"/><Relationship Id="rId1" Type="http://schemas.openxmlformats.org/officeDocument/2006/relationships/notesMaster" Target="../notesMasters/notesMaster1.xml"/></Relationships>
</file>

<file path=ppt/notesSlides/_rels/notesSlide1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7.xml"/><Relationship Id="rId1" Type="http://schemas.openxmlformats.org/officeDocument/2006/relationships/notesMaster" Target="../notesMasters/notesMaster1.xml"/></Relationships>
</file>

<file path=ppt/notesSlides/_rels/notesSlide1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8.xml"/><Relationship Id="rId1" Type="http://schemas.openxmlformats.org/officeDocument/2006/relationships/notesMaster" Target="../notesMasters/notesMaster1.xml"/></Relationships>
</file>

<file path=ppt/notesSlides/_rels/notesSlide1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0.xml"/><Relationship Id="rId1" Type="http://schemas.openxmlformats.org/officeDocument/2006/relationships/notesMaster" Target="../notesMasters/notesMaster1.xml"/></Relationships>
</file>

<file path=ppt/notesSlides/_rels/notesSlide2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1.xml"/><Relationship Id="rId1" Type="http://schemas.openxmlformats.org/officeDocument/2006/relationships/notesMaster" Target="../notesMasters/notesMaster1.xml"/></Relationships>
</file>

<file path=ppt/notesSlides/_rels/notesSlide2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2.xml"/><Relationship Id="rId1" Type="http://schemas.openxmlformats.org/officeDocument/2006/relationships/notesMaster" Target="../notesMasters/notesMaster1.xml"/></Relationships>
</file>

<file path=ppt/notesSlides/_rels/notesSlide2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3.xml"/><Relationship Id="rId1" Type="http://schemas.openxmlformats.org/officeDocument/2006/relationships/notesMaster" Target="../notesMasters/notesMaster1.xml"/></Relationships>
</file>

<file path=ppt/notesSlides/_rels/notesSlide2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4.xml"/><Relationship Id="rId1" Type="http://schemas.openxmlformats.org/officeDocument/2006/relationships/notesMaster" Target="../notesMasters/notesMaster1.xml"/></Relationships>
</file>

<file path=ppt/notesSlides/_rels/notesSlide2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5.xml"/><Relationship Id="rId1" Type="http://schemas.openxmlformats.org/officeDocument/2006/relationships/notesMaster" Target="../notesMasters/notesMaster1.xml"/></Relationships>
</file>

<file path=ppt/notesSlides/_rels/notesSlide2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6.xml"/><Relationship Id="rId1" Type="http://schemas.openxmlformats.org/officeDocument/2006/relationships/notesMaster" Target="../notesMasters/notesMaster1.xml"/></Relationships>
</file>

<file path=ppt/notesSlides/_rels/notesSlide2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7.xml"/><Relationship Id="rId1" Type="http://schemas.openxmlformats.org/officeDocument/2006/relationships/notesMaster" Target="../notesMasters/notesMaster1.xml"/></Relationships>
</file>

<file path=ppt/notesSlides/_rels/notesSlide2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8.xml"/><Relationship Id="rId1" Type="http://schemas.openxmlformats.org/officeDocument/2006/relationships/notesMaster" Target="../notesMasters/notesMaster1.xml"/></Relationships>
</file>

<file path=ppt/notesSlides/_rels/notesSlide2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0.xml"/><Relationship Id="rId1" Type="http://schemas.openxmlformats.org/officeDocument/2006/relationships/notesMaster" Target="../notesMasters/notesMaster1.xml"/></Relationships>
</file>

<file path=ppt/notesSlides/_rels/notesSlide2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1.xml"/><Relationship Id="rId1" Type="http://schemas.openxmlformats.org/officeDocument/2006/relationships/notesMaster" Target="../notesMasters/notesMaster1.xml"/></Relationships>
</file>

<file path=ppt/notesSlides/_rels/notesSlide2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2.xml"/><Relationship Id="rId1" Type="http://schemas.openxmlformats.org/officeDocument/2006/relationships/notesMaster" Target="../notesMasters/notesMaster1.xml"/></Relationships>
</file>

<file path=ppt/notesSlides/_rels/notesSlide2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3.xml"/><Relationship Id="rId1" Type="http://schemas.openxmlformats.org/officeDocument/2006/relationships/notesMaster" Target="../notesMasters/notesMaster1.xml"/></Relationships>
</file>

<file path=ppt/notesSlides/_rels/notesSlide2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4.xml"/><Relationship Id="rId1" Type="http://schemas.openxmlformats.org/officeDocument/2006/relationships/notesMaster" Target="../notesMasters/notesMaster1.xml"/></Relationships>
</file>

<file path=ppt/notesSlides/_rels/notesSlide2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5.xml"/><Relationship Id="rId1" Type="http://schemas.openxmlformats.org/officeDocument/2006/relationships/notesMaster" Target="../notesMasters/notesMaster1.xml"/></Relationships>
</file>

<file path=ppt/notesSlides/_rels/notesSlide2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6.xml"/><Relationship Id="rId1" Type="http://schemas.openxmlformats.org/officeDocument/2006/relationships/notesMaster" Target="../notesMasters/notesMaster1.xml"/></Relationships>
</file>

<file path=ppt/notesSlides/_rels/notesSlide2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1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0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2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3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4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5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6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8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9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0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2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16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3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4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5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6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7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9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0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1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2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6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26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2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3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3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4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3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5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6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7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4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9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4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0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4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14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4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2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3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3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4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55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6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6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76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6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96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6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06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1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7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27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47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7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37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7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47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8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58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8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68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7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8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9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99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9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09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9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19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9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29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4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0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5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0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60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7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8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0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1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2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3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7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67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4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5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6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7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8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0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1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2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3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8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78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4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5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6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7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8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0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1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2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3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8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88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4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5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6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7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8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20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21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22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23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9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24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25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27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28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29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1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2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3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4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2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8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08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5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6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7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8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9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1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2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3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4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19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1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1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1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1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1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1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1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1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9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29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9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39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49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7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0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80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9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0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34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1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2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3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4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5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7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8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9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0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4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1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2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3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4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5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7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8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9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0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1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2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3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4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5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7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8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9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0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6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1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2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3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4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5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9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0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1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75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2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3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4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5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6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8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9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0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1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8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2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3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4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5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6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8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9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0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1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96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3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4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5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6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8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9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0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1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BC0959-3BCC-4F2A-8ABD-97295C4E3044}" type="datetimeFigureOut">
              <a:rPr lang="en-US"/>
              <a:pPr>
                <a:defRPr/>
              </a:pPr>
              <a:t>6/3/2009</a:t>
            </a:fld>
            <a:endParaRPr lang="en-US" dirty="0"/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7BDA27-F418-4187-9471-3E5DDE934CB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advClick="0" advTm="5000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54C147-C1F0-42DE-AA24-BB46A3711AAF}" type="datetimeFigureOut">
              <a:rPr lang="en-US"/>
              <a:pPr>
                <a:defRPr/>
              </a:pPr>
              <a:t>6/3/2009</a:t>
            </a:fld>
            <a:endParaRPr lang="en-US" dirty="0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2B0EF3-2A0A-45EA-84B6-E84D3932B10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advClick="0" advTm="5000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67287E-E8DB-477D-8D64-DCAF530AE3F4}" type="datetimeFigureOut">
              <a:rPr lang="en-US"/>
              <a:pPr>
                <a:defRPr/>
              </a:pPr>
              <a:t>6/3/2009</a:t>
            </a:fld>
            <a:endParaRPr lang="en-US" dirty="0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69B9FD-C70A-4FA4-8F1A-8174F17305C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advClick="0" advTm="5000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712819-377F-4A0D-A3BD-C0819FF2C363}" type="datetimeFigureOut">
              <a:rPr lang="en-US"/>
              <a:pPr>
                <a:defRPr/>
              </a:pPr>
              <a:t>6/3/2009</a:t>
            </a:fld>
            <a:endParaRPr lang="en-US" dirty="0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A127E7-5C01-4C57-82BB-655DB43BD3C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advClick="0" advTm="5000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FAA045-224F-4063-AA10-E29EBD18F743}" type="datetimeFigureOut">
              <a:rPr lang="en-US"/>
              <a:pPr>
                <a:defRPr/>
              </a:pPr>
              <a:t>6/3/2009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47AB79-643D-46C1-9A73-10B218A438A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advClick="0" advTm="5000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803D8D-9FBD-4B77-A0CC-ADCC4B9F9EA1}" type="datetimeFigureOut">
              <a:rPr lang="en-US"/>
              <a:pPr>
                <a:defRPr/>
              </a:pPr>
              <a:t>6/3/2009</a:t>
            </a:fld>
            <a:endParaRPr lang="en-US" dirty="0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B3D7A0-89CF-4BA8-BC40-989BAF08060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advClick="0" advTm="5000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1C02DD-C366-4919-A15B-FA65F90ADD18}" type="datetimeFigureOut">
              <a:rPr lang="en-US"/>
              <a:pPr>
                <a:defRPr/>
              </a:pPr>
              <a:t>6/3/2009</a:t>
            </a:fld>
            <a:endParaRPr lang="en-US" dirty="0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EF61A3-4E69-4D27-B205-E1C2E652E4E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advClick="0" advTm="5000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30F93E-3E53-4A3B-B440-7A7A9A3DF849}" type="datetimeFigureOut">
              <a:rPr lang="en-US"/>
              <a:pPr>
                <a:defRPr/>
              </a:pPr>
              <a:t>6/3/2009</a:t>
            </a:fld>
            <a:endParaRPr lang="en-US" dirty="0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D6484E-A021-47AD-9744-3ED8CDF29F6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advClick="0" advTm="5000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8AD911-6D26-4440-AF99-3F8264156267}" type="datetimeFigureOut">
              <a:rPr lang="en-US"/>
              <a:pPr>
                <a:defRPr/>
              </a:pPr>
              <a:t>6/3/2009</a:t>
            </a:fld>
            <a:endParaRPr lang="en-US" dirty="0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65E4DB-EE35-4F54-A1A2-1DED4D07BD0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advClick="0" advTm="5000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422298-E1C9-4D12-87E6-EF6274E017CF}" type="datetimeFigureOut">
              <a:rPr lang="en-US"/>
              <a:pPr>
                <a:defRPr/>
              </a:pPr>
              <a:t>6/3/2009</a:t>
            </a:fld>
            <a:endParaRPr lang="en-US" dirty="0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37C68B-9279-4580-9E5E-73D7C52818E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advClick="0" advTm="5000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ight Triangle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A1590D-2EE2-443D-BAA6-748F00D73B43}" type="datetimeFigureOut">
              <a:rPr lang="en-US"/>
              <a:pPr>
                <a:defRPr/>
              </a:pPr>
              <a:t>6/3/2009</a:t>
            </a:fld>
            <a:endParaRPr lang="en-US" dirty="0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2C0DAA-0E5D-4914-88AA-C2EB76FD3A7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advClick="0" advTm="5000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1DAF618-B437-4CA6-BBE9-4546FF392F11}" type="datetimeFigureOut">
              <a:rPr lang="en-US"/>
              <a:pPr>
                <a:defRPr/>
              </a:pPr>
              <a:t>6/3/2009</a:t>
            </a:fld>
            <a:endParaRPr lang="en-US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dirty="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7A934FC-D1A2-4369-80B0-95867045736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  <a:cs typeface="+mn-cs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2" r:id="rId2"/>
    <p:sldLayoutId id="2147483684" r:id="rId3"/>
    <p:sldLayoutId id="2147483681" r:id="rId4"/>
    <p:sldLayoutId id="2147483680" r:id="rId5"/>
    <p:sldLayoutId id="2147483679" r:id="rId6"/>
    <p:sldLayoutId id="2147483678" r:id="rId7"/>
    <p:sldLayoutId id="2147483677" r:id="rId8"/>
    <p:sldLayoutId id="2147483685" r:id="rId9"/>
    <p:sldLayoutId id="2147483676" r:id="rId10"/>
    <p:sldLayoutId id="2147483675" r:id="rId11"/>
  </p:sldLayoutIdLst>
  <p:transition advClick="0" advTm="5000">
    <p:dissolve/>
  </p:transition>
  <p:txStyles>
    <p:titleStyle>
      <a:lvl1pPr algn="l" rtl="0" fontAlgn="base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fontAlgn="base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fontAlgn="base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2" Type="http://schemas.openxmlformats.org/officeDocument/2006/relationships/notesSlide" Target="../notesSlides/notesSlide106.xml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eg"/><Relationship Id="rId2" Type="http://schemas.openxmlformats.org/officeDocument/2006/relationships/notesSlide" Target="../notesSlides/notesSlide107.xml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2" Type="http://schemas.openxmlformats.org/officeDocument/2006/relationships/notesSlide" Target="../notesSlides/notesSlide108.xml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eg"/><Relationship Id="rId2" Type="http://schemas.openxmlformats.org/officeDocument/2006/relationships/notesSlide" Target="../notesSlides/notesSlide10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eg"/><Relationship Id="rId2" Type="http://schemas.openxmlformats.org/officeDocument/2006/relationships/notesSlide" Target="../notesSlides/notesSlide110.xml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eg"/><Relationship Id="rId2" Type="http://schemas.openxmlformats.org/officeDocument/2006/relationships/notesSlide" Target="../notesSlides/notesSlide111.xml"/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eg"/><Relationship Id="rId2" Type="http://schemas.openxmlformats.org/officeDocument/2006/relationships/notesSlide" Target="../notesSlides/notesSlide112.xml"/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eg"/><Relationship Id="rId2" Type="http://schemas.openxmlformats.org/officeDocument/2006/relationships/notesSlide" Target="../notesSlides/notesSlide113.xml"/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eg"/><Relationship Id="rId2" Type="http://schemas.openxmlformats.org/officeDocument/2006/relationships/notesSlide" Target="../notesSlides/notesSlide114.xml"/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jpeg"/><Relationship Id="rId2" Type="http://schemas.openxmlformats.org/officeDocument/2006/relationships/notesSlide" Target="../notesSlides/notesSlide115.xml"/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jpeg"/><Relationship Id="rId2" Type="http://schemas.openxmlformats.org/officeDocument/2006/relationships/notesSlide" Target="../notesSlides/notesSlide116.xml"/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eg"/><Relationship Id="rId2" Type="http://schemas.openxmlformats.org/officeDocument/2006/relationships/notesSlide" Target="../notesSlides/notesSlide117.xml"/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jpeg"/><Relationship Id="rId2" Type="http://schemas.openxmlformats.org/officeDocument/2006/relationships/notesSlide" Target="../notesSlides/notesSlide118.xml"/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jpeg"/><Relationship Id="rId2" Type="http://schemas.openxmlformats.org/officeDocument/2006/relationships/notesSlide" Target="../notesSlides/notesSlide11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jpeg"/><Relationship Id="rId2" Type="http://schemas.openxmlformats.org/officeDocument/2006/relationships/notesSlide" Target="../notesSlides/notesSlide120.xml"/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2" Type="http://schemas.openxmlformats.org/officeDocument/2006/relationships/notesSlide" Target="../notesSlides/notesSlide121.xml"/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jpeg"/><Relationship Id="rId2" Type="http://schemas.openxmlformats.org/officeDocument/2006/relationships/notesSlide" Target="../notesSlides/notesSlide122.xml"/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jpeg"/><Relationship Id="rId2" Type="http://schemas.openxmlformats.org/officeDocument/2006/relationships/notesSlide" Target="../notesSlides/notesSlide123.xml"/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jpeg"/><Relationship Id="rId2" Type="http://schemas.openxmlformats.org/officeDocument/2006/relationships/notesSlide" Target="../notesSlides/notesSlide124.xml"/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jpeg"/><Relationship Id="rId2" Type="http://schemas.openxmlformats.org/officeDocument/2006/relationships/notesSlide" Target="../notesSlides/notesSlide125.xml"/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jpeg"/><Relationship Id="rId2" Type="http://schemas.openxmlformats.org/officeDocument/2006/relationships/notesSlide" Target="../notesSlides/notesSlide126.xml"/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jpeg"/><Relationship Id="rId2" Type="http://schemas.openxmlformats.org/officeDocument/2006/relationships/notesSlide" Target="../notesSlides/notesSlide127.xml"/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jpeg"/><Relationship Id="rId2" Type="http://schemas.openxmlformats.org/officeDocument/2006/relationships/notesSlide" Target="../notesSlides/notesSlide128.xml"/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jpeg"/><Relationship Id="rId2" Type="http://schemas.openxmlformats.org/officeDocument/2006/relationships/notesSlide" Target="../notesSlides/notesSlide12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jpeg"/><Relationship Id="rId2" Type="http://schemas.openxmlformats.org/officeDocument/2006/relationships/notesSlide" Target="../notesSlides/notesSlide130.xml"/><Relationship Id="rId1" Type="http://schemas.openxmlformats.org/officeDocument/2006/relationships/slideLayout" Target="../slideLayouts/slideLayout2.x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jpeg"/><Relationship Id="rId2" Type="http://schemas.openxmlformats.org/officeDocument/2006/relationships/notesSlide" Target="../notesSlides/notesSlide131.xml"/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jpeg"/><Relationship Id="rId2" Type="http://schemas.openxmlformats.org/officeDocument/2006/relationships/notesSlide" Target="../notesSlides/notesSlide132.xml"/><Relationship Id="rId1" Type="http://schemas.openxmlformats.org/officeDocument/2006/relationships/slideLayout" Target="../slideLayouts/slideLayout2.x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jpeg"/><Relationship Id="rId2" Type="http://schemas.openxmlformats.org/officeDocument/2006/relationships/notesSlide" Target="../notesSlides/notesSlide133.xml"/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jpeg"/><Relationship Id="rId2" Type="http://schemas.openxmlformats.org/officeDocument/2006/relationships/notesSlide" Target="../notesSlides/notesSlide134.xml"/><Relationship Id="rId1" Type="http://schemas.openxmlformats.org/officeDocument/2006/relationships/slideLayout" Target="../slideLayouts/slideLayout2.x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jpeg"/><Relationship Id="rId2" Type="http://schemas.openxmlformats.org/officeDocument/2006/relationships/notesSlide" Target="../notesSlides/notesSlide135.xml"/><Relationship Id="rId1" Type="http://schemas.openxmlformats.org/officeDocument/2006/relationships/slideLayout" Target="../slideLayouts/slideLayout2.x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jpeg"/><Relationship Id="rId2" Type="http://schemas.openxmlformats.org/officeDocument/2006/relationships/notesSlide" Target="../notesSlides/notesSlide136.xml"/><Relationship Id="rId1" Type="http://schemas.openxmlformats.org/officeDocument/2006/relationships/slideLayout" Target="../slideLayouts/slideLayout2.x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jpeg"/><Relationship Id="rId2" Type="http://schemas.openxmlformats.org/officeDocument/2006/relationships/notesSlide" Target="../notesSlides/notesSlide137.xml"/><Relationship Id="rId1" Type="http://schemas.openxmlformats.org/officeDocument/2006/relationships/slideLayout" Target="../slideLayouts/slideLayout2.xml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jpeg"/><Relationship Id="rId2" Type="http://schemas.openxmlformats.org/officeDocument/2006/relationships/notesSlide" Target="../notesSlides/notesSlide138.xml"/><Relationship Id="rId1" Type="http://schemas.openxmlformats.org/officeDocument/2006/relationships/slideLayout" Target="../slideLayouts/slideLayout2.xml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jpeg"/><Relationship Id="rId2" Type="http://schemas.openxmlformats.org/officeDocument/2006/relationships/notesSlide" Target="../notesSlides/notesSlide13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jpeg"/><Relationship Id="rId2" Type="http://schemas.openxmlformats.org/officeDocument/2006/relationships/notesSlide" Target="../notesSlides/notesSlide140.xml"/><Relationship Id="rId1" Type="http://schemas.openxmlformats.org/officeDocument/2006/relationships/slideLayout" Target="../slideLayouts/slideLayout2.xml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jpeg"/><Relationship Id="rId2" Type="http://schemas.openxmlformats.org/officeDocument/2006/relationships/notesSlide" Target="../notesSlides/notesSlide141.xml"/><Relationship Id="rId1" Type="http://schemas.openxmlformats.org/officeDocument/2006/relationships/slideLayout" Target="../slideLayouts/slideLayout2.xml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jpeg"/><Relationship Id="rId2" Type="http://schemas.openxmlformats.org/officeDocument/2006/relationships/notesSlide" Target="../notesSlides/notesSlide142.xml"/><Relationship Id="rId1" Type="http://schemas.openxmlformats.org/officeDocument/2006/relationships/slideLayout" Target="../slideLayouts/slideLayout2.xml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jpeg"/><Relationship Id="rId2" Type="http://schemas.openxmlformats.org/officeDocument/2006/relationships/notesSlide" Target="../notesSlides/notesSlide143.xml"/><Relationship Id="rId1" Type="http://schemas.openxmlformats.org/officeDocument/2006/relationships/slideLayout" Target="../slideLayouts/slideLayout2.xml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jpeg"/><Relationship Id="rId2" Type="http://schemas.openxmlformats.org/officeDocument/2006/relationships/notesSlide" Target="../notesSlides/notesSlide144.xml"/><Relationship Id="rId1" Type="http://schemas.openxmlformats.org/officeDocument/2006/relationships/slideLayout" Target="../slideLayouts/slideLayout2.xml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jpeg"/><Relationship Id="rId2" Type="http://schemas.openxmlformats.org/officeDocument/2006/relationships/notesSlide" Target="../notesSlides/notesSlide145.xml"/><Relationship Id="rId1" Type="http://schemas.openxmlformats.org/officeDocument/2006/relationships/slideLayout" Target="../slideLayouts/slideLayout2.xml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jpeg"/><Relationship Id="rId2" Type="http://schemas.openxmlformats.org/officeDocument/2006/relationships/notesSlide" Target="../notesSlides/notesSlide146.xml"/><Relationship Id="rId1" Type="http://schemas.openxmlformats.org/officeDocument/2006/relationships/slideLayout" Target="../slideLayouts/slideLayout2.xml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jpeg"/><Relationship Id="rId2" Type="http://schemas.openxmlformats.org/officeDocument/2006/relationships/notesSlide" Target="../notesSlides/notesSlide147.xml"/><Relationship Id="rId1" Type="http://schemas.openxmlformats.org/officeDocument/2006/relationships/slideLayout" Target="../slideLayouts/slideLayout2.xml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jpeg"/><Relationship Id="rId2" Type="http://schemas.openxmlformats.org/officeDocument/2006/relationships/notesSlide" Target="../notesSlides/notesSlide148.xml"/><Relationship Id="rId1" Type="http://schemas.openxmlformats.org/officeDocument/2006/relationships/slideLayout" Target="../slideLayouts/slideLayout2.xml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jpeg"/><Relationship Id="rId2" Type="http://schemas.openxmlformats.org/officeDocument/2006/relationships/notesSlide" Target="../notesSlides/notesSlide149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jpeg"/><Relationship Id="rId2" Type="http://schemas.openxmlformats.org/officeDocument/2006/relationships/notesSlide" Target="../notesSlides/notesSlide150.xml"/><Relationship Id="rId1" Type="http://schemas.openxmlformats.org/officeDocument/2006/relationships/slideLayout" Target="../slideLayouts/slideLayout2.xml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jpeg"/><Relationship Id="rId2" Type="http://schemas.openxmlformats.org/officeDocument/2006/relationships/notesSlide" Target="../notesSlides/notesSlide151.xml"/><Relationship Id="rId1" Type="http://schemas.openxmlformats.org/officeDocument/2006/relationships/slideLayout" Target="../slideLayouts/slideLayout7.xml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jpeg"/><Relationship Id="rId2" Type="http://schemas.openxmlformats.org/officeDocument/2006/relationships/notesSlide" Target="../notesSlides/notesSlide152.xml"/><Relationship Id="rId1" Type="http://schemas.openxmlformats.org/officeDocument/2006/relationships/slideLayout" Target="../slideLayouts/slideLayout7.xml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jpeg"/><Relationship Id="rId2" Type="http://schemas.openxmlformats.org/officeDocument/2006/relationships/notesSlide" Target="../notesSlides/notesSlide153.xml"/><Relationship Id="rId1" Type="http://schemas.openxmlformats.org/officeDocument/2006/relationships/slideLayout" Target="../slideLayouts/slideLayout7.xml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jpeg"/><Relationship Id="rId2" Type="http://schemas.openxmlformats.org/officeDocument/2006/relationships/notesSlide" Target="../notesSlides/notesSlide154.xml"/><Relationship Id="rId1" Type="http://schemas.openxmlformats.org/officeDocument/2006/relationships/slideLayout" Target="../slideLayouts/slideLayout7.xml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5.jpeg"/><Relationship Id="rId2" Type="http://schemas.openxmlformats.org/officeDocument/2006/relationships/notesSlide" Target="../notesSlides/notesSlide155.xml"/><Relationship Id="rId1" Type="http://schemas.openxmlformats.org/officeDocument/2006/relationships/slideLayout" Target="../slideLayouts/slideLayout7.xml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jpeg"/><Relationship Id="rId2" Type="http://schemas.openxmlformats.org/officeDocument/2006/relationships/notesSlide" Target="../notesSlides/notesSlide156.xml"/><Relationship Id="rId1" Type="http://schemas.openxmlformats.org/officeDocument/2006/relationships/slideLayout" Target="../slideLayouts/slideLayout7.xml"/></Relationships>
</file>

<file path=ppt/slides/_rels/slide1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jpeg"/><Relationship Id="rId2" Type="http://schemas.openxmlformats.org/officeDocument/2006/relationships/notesSlide" Target="../notesSlides/notesSlide157.xml"/><Relationship Id="rId1" Type="http://schemas.openxmlformats.org/officeDocument/2006/relationships/slideLayout" Target="../slideLayouts/slideLayout7.xml"/></Relationships>
</file>

<file path=ppt/slides/_rels/slide1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8.jpeg"/><Relationship Id="rId2" Type="http://schemas.openxmlformats.org/officeDocument/2006/relationships/notesSlide" Target="../notesSlides/notesSlide158.xml"/><Relationship Id="rId1" Type="http://schemas.openxmlformats.org/officeDocument/2006/relationships/slideLayout" Target="../slideLayouts/slideLayout7.xml"/></Relationships>
</file>

<file path=ppt/slides/_rels/slide1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jpeg"/><Relationship Id="rId2" Type="http://schemas.openxmlformats.org/officeDocument/2006/relationships/notesSlide" Target="../notesSlides/notesSlide159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jpeg"/><Relationship Id="rId2" Type="http://schemas.openxmlformats.org/officeDocument/2006/relationships/notesSlide" Target="../notesSlides/notesSlide160.xml"/><Relationship Id="rId1" Type="http://schemas.openxmlformats.org/officeDocument/2006/relationships/slideLayout" Target="../slideLayouts/slideLayout7.xml"/></Relationships>
</file>

<file path=ppt/slides/_rels/slide1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1.jpeg"/><Relationship Id="rId2" Type="http://schemas.openxmlformats.org/officeDocument/2006/relationships/notesSlide" Target="../notesSlides/notesSlide161.xml"/><Relationship Id="rId1" Type="http://schemas.openxmlformats.org/officeDocument/2006/relationships/slideLayout" Target="../slideLayouts/slideLayout7.xml"/></Relationships>
</file>

<file path=ppt/slides/_rels/slide1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2.jpeg"/><Relationship Id="rId2" Type="http://schemas.openxmlformats.org/officeDocument/2006/relationships/notesSlide" Target="../notesSlides/notesSlide162.xml"/><Relationship Id="rId1" Type="http://schemas.openxmlformats.org/officeDocument/2006/relationships/slideLayout" Target="../slideLayouts/slideLayout7.xml"/></Relationships>
</file>

<file path=ppt/slides/_rels/slide1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3.jpeg"/><Relationship Id="rId2" Type="http://schemas.openxmlformats.org/officeDocument/2006/relationships/notesSlide" Target="../notesSlides/notesSlide163.xml"/><Relationship Id="rId1" Type="http://schemas.openxmlformats.org/officeDocument/2006/relationships/slideLayout" Target="../slideLayouts/slideLayout7.xml"/></Relationships>
</file>

<file path=ppt/slides/_rels/slide1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4.jpeg"/><Relationship Id="rId2" Type="http://schemas.openxmlformats.org/officeDocument/2006/relationships/notesSlide" Target="../notesSlides/notesSlide164.xml"/><Relationship Id="rId1" Type="http://schemas.openxmlformats.org/officeDocument/2006/relationships/slideLayout" Target="../slideLayouts/slideLayout7.xml"/></Relationships>
</file>

<file path=ppt/slides/_rels/slide1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5.jpeg"/><Relationship Id="rId2" Type="http://schemas.openxmlformats.org/officeDocument/2006/relationships/notesSlide" Target="../notesSlides/notesSlide165.xml"/><Relationship Id="rId1" Type="http://schemas.openxmlformats.org/officeDocument/2006/relationships/slideLayout" Target="../slideLayouts/slideLayout7.xml"/></Relationships>
</file>

<file path=ppt/slides/_rels/slide1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6.jpeg"/><Relationship Id="rId2" Type="http://schemas.openxmlformats.org/officeDocument/2006/relationships/notesSlide" Target="../notesSlides/notesSlide166.xml"/><Relationship Id="rId1" Type="http://schemas.openxmlformats.org/officeDocument/2006/relationships/slideLayout" Target="../slideLayouts/slideLayout7.xml"/></Relationships>
</file>

<file path=ppt/slides/_rels/slide1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7.jpeg"/><Relationship Id="rId2" Type="http://schemas.openxmlformats.org/officeDocument/2006/relationships/notesSlide" Target="../notesSlides/notesSlide167.xml"/><Relationship Id="rId1" Type="http://schemas.openxmlformats.org/officeDocument/2006/relationships/slideLayout" Target="../slideLayouts/slideLayout7.xml"/></Relationships>
</file>

<file path=ppt/slides/_rels/slide1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8.jpeg"/><Relationship Id="rId2" Type="http://schemas.openxmlformats.org/officeDocument/2006/relationships/notesSlide" Target="../notesSlides/notesSlide168.xml"/><Relationship Id="rId1" Type="http://schemas.openxmlformats.org/officeDocument/2006/relationships/slideLayout" Target="../slideLayouts/slideLayout7.xml"/></Relationships>
</file>

<file path=ppt/slides/_rels/slide1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jpeg"/><Relationship Id="rId2" Type="http://schemas.openxmlformats.org/officeDocument/2006/relationships/notesSlide" Target="../notesSlides/notesSlide169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jpeg"/><Relationship Id="rId2" Type="http://schemas.openxmlformats.org/officeDocument/2006/relationships/notesSlide" Target="../notesSlides/notesSlide170.xml"/><Relationship Id="rId1" Type="http://schemas.openxmlformats.org/officeDocument/2006/relationships/slideLayout" Target="../slideLayouts/slideLayout7.xml"/></Relationships>
</file>

<file path=ppt/slides/_rels/slide1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1.jpeg"/><Relationship Id="rId2" Type="http://schemas.openxmlformats.org/officeDocument/2006/relationships/notesSlide" Target="../notesSlides/notesSlide171.xml"/><Relationship Id="rId1" Type="http://schemas.openxmlformats.org/officeDocument/2006/relationships/slideLayout" Target="../slideLayouts/slideLayout7.xml"/></Relationships>
</file>

<file path=ppt/slides/_rels/slide1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2.jpeg"/><Relationship Id="rId2" Type="http://schemas.openxmlformats.org/officeDocument/2006/relationships/notesSlide" Target="../notesSlides/notesSlide172.xml"/><Relationship Id="rId1" Type="http://schemas.openxmlformats.org/officeDocument/2006/relationships/slideLayout" Target="../slideLayouts/slideLayout7.xml"/></Relationships>
</file>

<file path=ppt/slides/_rels/slide1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3.jpeg"/><Relationship Id="rId2" Type="http://schemas.openxmlformats.org/officeDocument/2006/relationships/notesSlide" Target="../notesSlides/notesSlide173.xml"/><Relationship Id="rId1" Type="http://schemas.openxmlformats.org/officeDocument/2006/relationships/slideLayout" Target="../slideLayouts/slideLayout7.xml"/></Relationships>
</file>

<file path=ppt/slides/_rels/slide1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4.jpeg"/><Relationship Id="rId2" Type="http://schemas.openxmlformats.org/officeDocument/2006/relationships/notesSlide" Target="../notesSlides/notesSlide174.xml"/><Relationship Id="rId1" Type="http://schemas.openxmlformats.org/officeDocument/2006/relationships/slideLayout" Target="../slideLayouts/slideLayout7.xml"/></Relationships>
</file>

<file path=ppt/slides/_rels/slide1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5.jpeg"/><Relationship Id="rId2" Type="http://schemas.openxmlformats.org/officeDocument/2006/relationships/notesSlide" Target="../notesSlides/notesSlide175.xml"/><Relationship Id="rId1" Type="http://schemas.openxmlformats.org/officeDocument/2006/relationships/slideLayout" Target="../slideLayouts/slideLayout7.xml"/></Relationships>
</file>

<file path=ppt/slides/_rels/slide1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6.jpeg"/><Relationship Id="rId2" Type="http://schemas.openxmlformats.org/officeDocument/2006/relationships/notesSlide" Target="../notesSlides/notesSlide176.xml"/><Relationship Id="rId1" Type="http://schemas.openxmlformats.org/officeDocument/2006/relationships/slideLayout" Target="../slideLayouts/slideLayout7.xml"/></Relationships>
</file>

<file path=ppt/slides/_rels/slide1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7.jpeg"/><Relationship Id="rId2" Type="http://schemas.openxmlformats.org/officeDocument/2006/relationships/notesSlide" Target="../notesSlides/notesSlide177.xml"/><Relationship Id="rId1" Type="http://schemas.openxmlformats.org/officeDocument/2006/relationships/slideLayout" Target="../slideLayouts/slideLayout7.xml"/></Relationships>
</file>

<file path=ppt/slides/_rels/slide1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8.jpeg"/><Relationship Id="rId2" Type="http://schemas.openxmlformats.org/officeDocument/2006/relationships/notesSlide" Target="../notesSlides/notesSlide178.xml"/><Relationship Id="rId1" Type="http://schemas.openxmlformats.org/officeDocument/2006/relationships/slideLayout" Target="../slideLayouts/slideLayout7.xml"/></Relationships>
</file>

<file path=ppt/slides/_rels/slide1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9.jpeg"/><Relationship Id="rId2" Type="http://schemas.openxmlformats.org/officeDocument/2006/relationships/notesSlide" Target="../notesSlides/notesSlide179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jpeg"/><Relationship Id="rId2" Type="http://schemas.openxmlformats.org/officeDocument/2006/relationships/notesSlide" Target="../notesSlides/notesSlide180.xml"/><Relationship Id="rId1" Type="http://schemas.openxmlformats.org/officeDocument/2006/relationships/slideLayout" Target="../slideLayouts/slideLayout7.xml"/></Relationships>
</file>

<file path=ppt/slides/_rels/slide1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1.jpeg"/><Relationship Id="rId2" Type="http://schemas.openxmlformats.org/officeDocument/2006/relationships/notesSlide" Target="../notesSlides/notesSlide181.xml"/><Relationship Id="rId1" Type="http://schemas.openxmlformats.org/officeDocument/2006/relationships/slideLayout" Target="../slideLayouts/slideLayout7.xml"/></Relationships>
</file>

<file path=ppt/slides/_rels/slide1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2.jpeg"/><Relationship Id="rId2" Type="http://schemas.openxmlformats.org/officeDocument/2006/relationships/notesSlide" Target="../notesSlides/notesSlide182.xml"/><Relationship Id="rId1" Type="http://schemas.openxmlformats.org/officeDocument/2006/relationships/slideLayout" Target="../slideLayouts/slideLayout7.xml"/></Relationships>
</file>

<file path=ppt/slides/_rels/slide1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3.jpeg"/><Relationship Id="rId2" Type="http://schemas.openxmlformats.org/officeDocument/2006/relationships/notesSlide" Target="../notesSlides/notesSlide183.xml"/><Relationship Id="rId1" Type="http://schemas.openxmlformats.org/officeDocument/2006/relationships/slideLayout" Target="../slideLayouts/slideLayout7.xml"/></Relationships>
</file>

<file path=ppt/slides/_rels/slide1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4.jpeg"/><Relationship Id="rId2" Type="http://schemas.openxmlformats.org/officeDocument/2006/relationships/notesSlide" Target="../notesSlides/notesSlide184.xml"/><Relationship Id="rId1" Type="http://schemas.openxmlformats.org/officeDocument/2006/relationships/slideLayout" Target="../slideLayouts/slideLayout7.xml"/></Relationships>
</file>

<file path=ppt/slides/_rels/slide1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5.jpeg"/><Relationship Id="rId2" Type="http://schemas.openxmlformats.org/officeDocument/2006/relationships/notesSlide" Target="../notesSlides/notesSlide185.xml"/><Relationship Id="rId1" Type="http://schemas.openxmlformats.org/officeDocument/2006/relationships/slideLayout" Target="../slideLayouts/slideLayout7.xml"/></Relationships>
</file>

<file path=ppt/slides/_rels/slide1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6.jpeg"/><Relationship Id="rId2" Type="http://schemas.openxmlformats.org/officeDocument/2006/relationships/notesSlide" Target="../notesSlides/notesSlide186.xml"/><Relationship Id="rId1" Type="http://schemas.openxmlformats.org/officeDocument/2006/relationships/slideLayout" Target="../slideLayouts/slideLayout7.xml"/></Relationships>
</file>

<file path=ppt/slides/_rels/slide1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7.jpeg"/><Relationship Id="rId2" Type="http://schemas.openxmlformats.org/officeDocument/2006/relationships/notesSlide" Target="../notesSlides/notesSlide187.xml"/><Relationship Id="rId1" Type="http://schemas.openxmlformats.org/officeDocument/2006/relationships/slideLayout" Target="../slideLayouts/slideLayout7.xml"/></Relationships>
</file>

<file path=ppt/slides/_rels/slide1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8.jpeg"/><Relationship Id="rId2" Type="http://schemas.openxmlformats.org/officeDocument/2006/relationships/notesSlide" Target="../notesSlides/notesSlide188.xml"/><Relationship Id="rId1" Type="http://schemas.openxmlformats.org/officeDocument/2006/relationships/slideLayout" Target="../slideLayouts/slideLayout7.xml"/></Relationships>
</file>

<file path=ppt/slides/_rels/slide1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9.jpeg"/><Relationship Id="rId2" Type="http://schemas.openxmlformats.org/officeDocument/2006/relationships/notesSlide" Target="../notesSlides/notesSlide189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1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0.jpeg"/><Relationship Id="rId2" Type="http://schemas.openxmlformats.org/officeDocument/2006/relationships/notesSlide" Target="../notesSlides/notesSlide190.xml"/><Relationship Id="rId1" Type="http://schemas.openxmlformats.org/officeDocument/2006/relationships/slideLayout" Target="../slideLayouts/slideLayout7.xml"/></Relationships>
</file>

<file path=ppt/slides/_rels/slide1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1.jpeg"/><Relationship Id="rId2" Type="http://schemas.openxmlformats.org/officeDocument/2006/relationships/notesSlide" Target="../notesSlides/notesSlide191.xml"/><Relationship Id="rId1" Type="http://schemas.openxmlformats.org/officeDocument/2006/relationships/slideLayout" Target="../slideLayouts/slideLayout7.xml"/></Relationships>
</file>

<file path=ppt/slides/_rels/slide1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2.jpeg"/><Relationship Id="rId2" Type="http://schemas.openxmlformats.org/officeDocument/2006/relationships/notesSlide" Target="../notesSlides/notesSlide192.xml"/><Relationship Id="rId1" Type="http://schemas.openxmlformats.org/officeDocument/2006/relationships/slideLayout" Target="../slideLayouts/slideLayout7.xml"/></Relationships>
</file>

<file path=ppt/slides/_rels/slide1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3.jpeg"/><Relationship Id="rId2" Type="http://schemas.openxmlformats.org/officeDocument/2006/relationships/notesSlide" Target="../notesSlides/notesSlide193.xml"/><Relationship Id="rId1" Type="http://schemas.openxmlformats.org/officeDocument/2006/relationships/slideLayout" Target="../slideLayouts/slideLayout7.xml"/></Relationships>
</file>

<file path=ppt/slides/_rels/slide1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4.jpeg"/><Relationship Id="rId2" Type="http://schemas.openxmlformats.org/officeDocument/2006/relationships/notesSlide" Target="../notesSlides/notesSlide194.xml"/><Relationship Id="rId1" Type="http://schemas.openxmlformats.org/officeDocument/2006/relationships/slideLayout" Target="../slideLayouts/slideLayout7.xml"/></Relationships>
</file>

<file path=ppt/slides/_rels/slide1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5.jpeg"/><Relationship Id="rId2" Type="http://schemas.openxmlformats.org/officeDocument/2006/relationships/notesSlide" Target="../notesSlides/notesSlide195.xml"/><Relationship Id="rId1" Type="http://schemas.openxmlformats.org/officeDocument/2006/relationships/slideLayout" Target="../slideLayouts/slideLayout7.xml"/></Relationships>
</file>

<file path=ppt/slides/_rels/slide1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6.jpeg"/><Relationship Id="rId2" Type="http://schemas.openxmlformats.org/officeDocument/2006/relationships/notesSlide" Target="../notesSlides/notesSlide196.xml"/><Relationship Id="rId1" Type="http://schemas.openxmlformats.org/officeDocument/2006/relationships/slideLayout" Target="../slideLayouts/slideLayout7.xml"/></Relationships>
</file>

<file path=ppt/slides/_rels/slide1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7.jpeg"/><Relationship Id="rId2" Type="http://schemas.openxmlformats.org/officeDocument/2006/relationships/notesSlide" Target="../notesSlides/notesSlide197.xml"/><Relationship Id="rId1" Type="http://schemas.openxmlformats.org/officeDocument/2006/relationships/slideLayout" Target="../slideLayouts/slideLayout7.xml"/></Relationships>
</file>

<file path=ppt/slides/_rels/slide1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8.jpeg"/><Relationship Id="rId2" Type="http://schemas.openxmlformats.org/officeDocument/2006/relationships/notesSlide" Target="../notesSlides/notesSlide198.xml"/><Relationship Id="rId1" Type="http://schemas.openxmlformats.org/officeDocument/2006/relationships/slideLayout" Target="../slideLayouts/slideLayout7.xml"/></Relationships>
</file>

<file path=ppt/slides/_rels/slide1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9.jpeg"/><Relationship Id="rId2" Type="http://schemas.openxmlformats.org/officeDocument/2006/relationships/notesSlide" Target="../notesSlides/notesSlide19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0.jpeg"/><Relationship Id="rId2" Type="http://schemas.openxmlformats.org/officeDocument/2006/relationships/notesSlide" Target="../notesSlides/notesSlide200.xml"/><Relationship Id="rId1" Type="http://schemas.openxmlformats.org/officeDocument/2006/relationships/slideLayout" Target="../slideLayouts/slideLayout7.xml"/></Relationships>
</file>

<file path=ppt/slides/_rels/slide2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1.jpeg"/><Relationship Id="rId2" Type="http://schemas.openxmlformats.org/officeDocument/2006/relationships/notesSlide" Target="../notesSlides/notesSlide201.xml"/><Relationship Id="rId1" Type="http://schemas.openxmlformats.org/officeDocument/2006/relationships/slideLayout" Target="../slideLayouts/slideLayout7.xml"/></Relationships>
</file>

<file path=ppt/slides/_rels/slide2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2.jpeg"/><Relationship Id="rId2" Type="http://schemas.openxmlformats.org/officeDocument/2006/relationships/notesSlide" Target="../notesSlides/notesSlide202.xml"/><Relationship Id="rId1" Type="http://schemas.openxmlformats.org/officeDocument/2006/relationships/slideLayout" Target="../slideLayouts/slideLayout7.xml"/></Relationships>
</file>

<file path=ppt/slides/_rels/slide2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3.jpeg"/><Relationship Id="rId2" Type="http://schemas.openxmlformats.org/officeDocument/2006/relationships/notesSlide" Target="../notesSlides/notesSlide203.xml"/><Relationship Id="rId1" Type="http://schemas.openxmlformats.org/officeDocument/2006/relationships/slideLayout" Target="../slideLayouts/slideLayout7.xml"/></Relationships>
</file>

<file path=ppt/slides/_rels/slide2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4.jpeg"/><Relationship Id="rId2" Type="http://schemas.openxmlformats.org/officeDocument/2006/relationships/notesSlide" Target="../notesSlides/notesSlide204.xml"/><Relationship Id="rId1" Type="http://schemas.openxmlformats.org/officeDocument/2006/relationships/slideLayout" Target="../slideLayouts/slideLayout7.xml"/></Relationships>
</file>

<file path=ppt/slides/_rels/slide2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5.jpeg"/><Relationship Id="rId2" Type="http://schemas.openxmlformats.org/officeDocument/2006/relationships/notesSlide" Target="../notesSlides/notesSlide205.xml"/><Relationship Id="rId1" Type="http://schemas.openxmlformats.org/officeDocument/2006/relationships/slideLayout" Target="../slideLayouts/slideLayout7.xml"/></Relationships>
</file>

<file path=ppt/slides/_rels/slide2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6.jpeg"/><Relationship Id="rId2" Type="http://schemas.openxmlformats.org/officeDocument/2006/relationships/notesSlide" Target="../notesSlides/notesSlide206.xml"/><Relationship Id="rId1" Type="http://schemas.openxmlformats.org/officeDocument/2006/relationships/slideLayout" Target="../slideLayouts/slideLayout7.xml"/></Relationships>
</file>

<file path=ppt/slides/_rels/slide2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7.jpeg"/><Relationship Id="rId2" Type="http://schemas.openxmlformats.org/officeDocument/2006/relationships/notesSlide" Target="../notesSlides/notesSlide207.xml"/><Relationship Id="rId1" Type="http://schemas.openxmlformats.org/officeDocument/2006/relationships/slideLayout" Target="../slideLayouts/slideLayout7.xml"/></Relationships>
</file>

<file path=ppt/slides/_rels/slide2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8.jpeg"/><Relationship Id="rId2" Type="http://schemas.openxmlformats.org/officeDocument/2006/relationships/notesSlide" Target="../notesSlides/notesSlide208.xml"/><Relationship Id="rId1" Type="http://schemas.openxmlformats.org/officeDocument/2006/relationships/slideLayout" Target="../slideLayouts/slideLayout7.xml"/></Relationships>
</file>

<file path=ppt/slides/_rels/slide2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9.jpeg"/><Relationship Id="rId2" Type="http://schemas.openxmlformats.org/officeDocument/2006/relationships/notesSlide" Target="../notesSlides/notesSlide209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0.xml"/><Relationship Id="rId1" Type="http://schemas.openxmlformats.org/officeDocument/2006/relationships/slideLayout" Target="../slideLayouts/slideLayout1.xml"/></Relationships>
</file>

<file path=ppt/slides/_rels/slide2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1.xml"/><Relationship Id="rId1" Type="http://schemas.openxmlformats.org/officeDocument/2006/relationships/slideLayout" Target="../slideLayouts/slideLayout1.xml"/></Relationships>
</file>

<file path=ppt/slides/_rels/slide2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2.xml"/><Relationship Id="rId1" Type="http://schemas.openxmlformats.org/officeDocument/2006/relationships/slideLayout" Target="../slideLayouts/slideLayout1.xml"/></Relationships>
</file>

<file path=ppt/slides/_rels/slide2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3.xml"/><Relationship Id="rId1" Type="http://schemas.openxmlformats.org/officeDocument/2006/relationships/slideLayout" Target="../slideLayouts/slideLayout1.xml"/></Relationships>
</file>

<file path=ppt/slides/_rels/slide2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4.xml"/><Relationship Id="rId1" Type="http://schemas.openxmlformats.org/officeDocument/2006/relationships/slideLayout" Target="../slideLayouts/slideLayout1.xml"/></Relationships>
</file>

<file path=ppt/slides/_rels/slide2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5.xml"/><Relationship Id="rId1" Type="http://schemas.openxmlformats.org/officeDocument/2006/relationships/slideLayout" Target="../slideLayouts/slideLayout1.xml"/></Relationships>
</file>

<file path=ppt/slides/_rels/slide2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6.xml"/><Relationship Id="rId1" Type="http://schemas.openxmlformats.org/officeDocument/2006/relationships/slideLayout" Target="../slideLayouts/slideLayout1.xml"/></Relationships>
</file>

<file path=ppt/slides/_rels/slide2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7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1371600"/>
            <a:ext cx="8305800" cy="18288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Fort Lauderdale High School</a:t>
            </a:r>
            <a:endParaRPr lang="en-US" dirty="0"/>
          </a:p>
        </p:txBody>
      </p:sp>
      <p:sp>
        <p:nvSpPr>
          <p:cNvPr id="5123" name="Subtitle 2"/>
          <p:cNvSpPr>
            <a:spLocks noGrp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txBody>
          <a:bodyPr/>
          <a:lstStyle/>
          <a:p>
            <a:pPr marR="0"/>
            <a:r>
              <a:rPr lang="en-US" smtClean="0"/>
              <a:t>1959 Class Reunion</a:t>
            </a:r>
          </a:p>
        </p:txBody>
      </p:sp>
      <p:sp>
        <p:nvSpPr>
          <p:cNvPr id="5124" name="TextBox 4"/>
          <p:cNvSpPr txBox="1">
            <a:spLocks noChangeArrowheads="1"/>
          </p:cNvSpPr>
          <p:nvPr/>
        </p:nvSpPr>
        <p:spPr bwMode="auto">
          <a:xfrm>
            <a:off x="685800" y="5410200"/>
            <a:ext cx="76723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solidFill>
                  <a:srgbClr val="FF0000"/>
                </a:solidFill>
                <a:latin typeface="Constantia" pitchFamily="18" charset="0"/>
              </a:rPr>
              <a:t>PLEASE  STAND  WHEN  YOUR  PICTURE  IS  SHOWN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Barbara_Roman_Brown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8200" y="1524000"/>
            <a:ext cx="7434263" cy="486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2057400" y="838200"/>
            <a:ext cx="51530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Barbara Roman Brown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498" name="Picture 1" descr="John_Orman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6850" y="2362200"/>
            <a:ext cx="894715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6499" name="Rectangle 2"/>
          <p:cNvSpPr>
            <a:spLocks noChangeArrowheads="1"/>
          </p:cNvSpPr>
          <p:nvPr/>
        </p:nvSpPr>
        <p:spPr bwMode="auto">
          <a:xfrm>
            <a:off x="2971800" y="838200"/>
            <a:ext cx="29273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John Orman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2" name="Picture 4" descr="John_Sweitzer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2057400"/>
            <a:ext cx="8329613" cy="370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7523" name="Rectangle 5"/>
          <p:cNvSpPr>
            <a:spLocks noChangeArrowheads="1"/>
          </p:cNvSpPr>
          <p:nvPr/>
        </p:nvSpPr>
        <p:spPr bwMode="auto">
          <a:xfrm>
            <a:off x="3048000" y="990600"/>
            <a:ext cx="31988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John Sweitzer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6" name="Picture 1" descr="Joyce_Breed_Dexter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9200" y="2286000"/>
            <a:ext cx="7019925" cy="293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8547" name="Rectangle 2"/>
          <p:cNvSpPr>
            <a:spLocks noChangeArrowheads="1"/>
          </p:cNvSpPr>
          <p:nvPr/>
        </p:nvSpPr>
        <p:spPr bwMode="auto">
          <a:xfrm>
            <a:off x="2667000" y="990600"/>
            <a:ext cx="43275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Joyce Breed Dexter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70" name="Picture 1" descr="Judi_Philpott_Williams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9200" y="1752600"/>
            <a:ext cx="6924675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9571" name="Rectangle 2"/>
          <p:cNvSpPr>
            <a:spLocks noChangeArrowheads="1"/>
          </p:cNvSpPr>
          <p:nvPr/>
        </p:nvSpPr>
        <p:spPr bwMode="auto">
          <a:xfrm>
            <a:off x="2133600" y="838200"/>
            <a:ext cx="51085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Judi Philpott Williams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4" name="Picture 1" descr="Judi_Wright_Chapman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8200" y="2133600"/>
            <a:ext cx="7445375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0595" name="Rectangle 2"/>
          <p:cNvSpPr>
            <a:spLocks noChangeArrowheads="1"/>
          </p:cNvSpPr>
          <p:nvPr/>
        </p:nvSpPr>
        <p:spPr bwMode="auto">
          <a:xfrm>
            <a:off x="2209800" y="838200"/>
            <a:ext cx="50355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Judi Wright Chapman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18" name="Picture 1" descr="Judie_Liese_Pettitt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66800" y="2133600"/>
            <a:ext cx="73406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1619" name="Rectangle 2"/>
          <p:cNvSpPr>
            <a:spLocks noChangeArrowheads="1"/>
          </p:cNvSpPr>
          <p:nvPr/>
        </p:nvSpPr>
        <p:spPr bwMode="auto">
          <a:xfrm>
            <a:off x="2590800" y="838200"/>
            <a:ext cx="40576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Judie Liese Pettitt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42" name="Picture 1" descr="Judy_Colby_Schou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8200" y="2209800"/>
            <a:ext cx="7608888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43" name="Rectangle 2"/>
          <p:cNvSpPr>
            <a:spLocks noChangeArrowheads="1"/>
          </p:cNvSpPr>
          <p:nvPr/>
        </p:nvSpPr>
        <p:spPr bwMode="auto">
          <a:xfrm>
            <a:off x="2590800" y="1066800"/>
            <a:ext cx="40338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Judy Colby Schou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666" name="Picture 1" descr="Karen_Klisch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3125" y="1752600"/>
            <a:ext cx="7318375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3667" name="Rectangle 2"/>
          <p:cNvSpPr>
            <a:spLocks noChangeArrowheads="1"/>
          </p:cNvSpPr>
          <p:nvPr/>
        </p:nvSpPr>
        <p:spPr bwMode="auto">
          <a:xfrm>
            <a:off x="3124200" y="762000"/>
            <a:ext cx="29940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Karen Klisch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690" name="Picture 1" descr="Karen_Stevens_Pinkney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0" y="2286000"/>
            <a:ext cx="8143875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4691" name="Rectangle 2"/>
          <p:cNvSpPr>
            <a:spLocks noChangeArrowheads="1"/>
          </p:cNvSpPr>
          <p:nvPr/>
        </p:nvSpPr>
        <p:spPr bwMode="auto">
          <a:xfrm>
            <a:off x="2209800" y="990600"/>
            <a:ext cx="52165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Karen Stevens Pinkney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14" name="Picture 1" descr="Karen_Wood_Milanesi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2362200"/>
            <a:ext cx="8323263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5715" name="Rectangle 2"/>
          <p:cNvSpPr>
            <a:spLocks noChangeArrowheads="1"/>
          </p:cNvSpPr>
          <p:nvPr/>
        </p:nvSpPr>
        <p:spPr bwMode="auto">
          <a:xfrm>
            <a:off x="2057400" y="914400"/>
            <a:ext cx="49768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Karen Wood Milanesi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Barbara_Wright_Leckie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4400" y="1981200"/>
            <a:ext cx="7685088" cy="409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2133600" y="1066800"/>
            <a:ext cx="51403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Barbara Wright Leckie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738" name="Picture 1" descr="Kathleen_Lambert_Burns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4400" y="1905000"/>
            <a:ext cx="7878763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6739" name="Rectangle 2"/>
          <p:cNvSpPr>
            <a:spLocks noChangeArrowheads="1"/>
          </p:cNvSpPr>
          <p:nvPr/>
        </p:nvSpPr>
        <p:spPr bwMode="auto">
          <a:xfrm>
            <a:off x="1905000" y="762000"/>
            <a:ext cx="56134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Kathleen Lambert Burns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762" name="Picture 1" descr="Kathy_Coffman_Davis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76400" y="1371600"/>
            <a:ext cx="6477000" cy="512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7763" name="Rectangle 2"/>
          <p:cNvSpPr>
            <a:spLocks noChangeArrowheads="1"/>
          </p:cNvSpPr>
          <p:nvPr/>
        </p:nvSpPr>
        <p:spPr bwMode="auto">
          <a:xfrm>
            <a:off x="2133600" y="838200"/>
            <a:ext cx="48498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Kathy Coffman Davis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786" name="Picture 1" descr="Kathy_McKamey_Bass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2133600"/>
            <a:ext cx="7904163" cy="290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8787" name="Rectangle 2"/>
          <p:cNvSpPr>
            <a:spLocks noChangeArrowheads="1"/>
          </p:cNvSpPr>
          <p:nvPr/>
        </p:nvSpPr>
        <p:spPr bwMode="auto">
          <a:xfrm>
            <a:off x="2286000" y="838200"/>
            <a:ext cx="49022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Kathy McKamey Bass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810" name="Picture 1" descr="Kenane_Pinkerman_Colvin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4400" y="2209800"/>
            <a:ext cx="7818438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9811" name="Rectangle 2"/>
          <p:cNvSpPr>
            <a:spLocks noChangeArrowheads="1"/>
          </p:cNvSpPr>
          <p:nvPr/>
        </p:nvSpPr>
        <p:spPr bwMode="auto">
          <a:xfrm>
            <a:off x="1752600" y="914400"/>
            <a:ext cx="59563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Kenane Pinkerman Colvin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834" name="Picture 1" descr="Kerry_Benoit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95400" y="2286000"/>
            <a:ext cx="6884988" cy="301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0835" name="Rectangle 2"/>
          <p:cNvSpPr>
            <a:spLocks noChangeArrowheads="1"/>
          </p:cNvSpPr>
          <p:nvPr/>
        </p:nvSpPr>
        <p:spPr bwMode="auto">
          <a:xfrm>
            <a:off x="3124200" y="914400"/>
            <a:ext cx="29765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Kerry Benoit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858" name="Picture 1" descr="Kerry_Greenwood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9200" y="2209800"/>
            <a:ext cx="6888163" cy="290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1859" name="Rectangle 2"/>
          <p:cNvSpPr>
            <a:spLocks noChangeArrowheads="1"/>
          </p:cNvSpPr>
          <p:nvPr/>
        </p:nvSpPr>
        <p:spPr bwMode="auto">
          <a:xfrm>
            <a:off x="2590800" y="838200"/>
            <a:ext cx="42005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Kerry Greenwood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82" name="Picture 1" descr="Larry_Buchanan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9200" y="1600200"/>
            <a:ext cx="6691313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883" name="Rectangle 2"/>
          <p:cNvSpPr>
            <a:spLocks noChangeArrowheads="1"/>
          </p:cNvSpPr>
          <p:nvPr/>
        </p:nvSpPr>
        <p:spPr bwMode="auto">
          <a:xfrm>
            <a:off x="2667000" y="762000"/>
            <a:ext cx="38544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Larry Buchanan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906" name="Picture 1" descr="Larry_Rule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0600" y="2362200"/>
            <a:ext cx="7088188" cy="303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3907" name="Rectangle 2"/>
          <p:cNvSpPr>
            <a:spLocks noChangeArrowheads="1"/>
          </p:cNvSpPr>
          <p:nvPr/>
        </p:nvSpPr>
        <p:spPr bwMode="auto">
          <a:xfrm>
            <a:off x="3429000" y="838200"/>
            <a:ext cx="24892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Larry Rule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930" name="Picture 1" descr="Larry_Thibaut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95400" y="1295400"/>
            <a:ext cx="7343775" cy="524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4931" name="Rectangle 2"/>
          <p:cNvSpPr>
            <a:spLocks noChangeArrowheads="1"/>
          </p:cNvSpPr>
          <p:nvPr/>
        </p:nvSpPr>
        <p:spPr bwMode="auto">
          <a:xfrm>
            <a:off x="2971800" y="762000"/>
            <a:ext cx="32432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Larry Thibaut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954" name="Picture 1" descr="Larry_Wicksell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0" y="2286000"/>
            <a:ext cx="752475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5955" name="Rectangle 2"/>
          <p:cNvSpPr>
            <a:spLocks noChangeArrowheads="1"/>
          </p:cNvSpPr>
          <p:nvPr/>
        </p:nvSpPr>
        <p:spPr bwMode="auto">
          <a:xfrm>
            <a:off x="2819400" y="838200"/>
            <a:ext cx="34051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Larry Wicksell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Betsy_Mincey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1524000"/>
            <a:ext cx="8594725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124200" y="762000"/>
            <a:ext cx="31162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Betsy Mincey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78" name="Picture 1" descr="Lee_Martin_Vaughn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0600" y="2209800"/>
            <a:ext cx="7369175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6979" name="Rectangle 2"/>
          <p:cNvSpPr>
            <a:spLocks noChangeArrowheads="1"/>
          </p:cNvSpPr>
          <p:nvPr/>
        </p:nvSpPr>
        <p:spPr bwMode="auto">
          <a:xfrm>
            <a:off x="2514600" y="838200"/>
            <a:ext cx="44196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Lee Martin Vaughn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002" name="Picture 1" descr="Leo_Mizel_Burton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95400" y="2057400"/>
            <a:ext cx="7388225" cy="339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8003" name="Rectangle 2"/>
          <p:cNvSpPr>
            <a:spLocks noChangeArrowheads="1"/>
          </p:cNvSpPr>
          <p:nvPr/>
        </p:nvSpPr>
        <p:spPr bwMode="auto">
          <a:xfrm>
            <a:off x="2667000" y="914400"/>
            <a:ext cx="40306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Leo Mizel Burton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026" name="Picture 1" descr="Lil_Starn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1447800"/>
            <a:ext cx="7620000" cy="492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9027" name="Rectangle 2"/>
          <p:cNvSpPr>
            <a:spLocks noChangeArrowheads="1"/>
          </p:cNvSpPr>
          <p:nvPr/>
        </p:nvSpPr>
        <p:spPr bwMode="auto">
          <a:xfrm>
            <a:off x="3200400" y="762000"/>
            <a:ext cx="20732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Lil Starn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050" name="Picture 1" descr="Linda_Purcell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9200" y="2438400"/>
            <a:ext cx="7261225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0051" name="Rectangle 2"/>
          <p:cNvSpPr>
            <a:spLocks noChangeArrowheads="1"/>
          </p:cNvSpPr>
          <p:nvPr/>
        </p:nvSpPr>
        <p:spPr bwMode="auto">
          <a:xfrm>
            <a:off x="3124200" y="990600"/>
            <a:ext cx="31083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Linda Purcell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074" name="Picture 1" descr="Linda_Rand_Dougherty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8200" y="1981200"/>
            <a:ext cx="8037513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075" name="Rectangle 2"/>
          <p:cNvSpPr>
            <a:spLocks noChangeArrowheads="1"/>
          </p:cNvSpPr>
          <p:nvPr/>
        </p:nvSpPr>
        <p:spPr bwMode="auto">
          <a:xfrm>
            <a:off x="2209800" y="838200"/>
            <a:ext cx="52339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Linda Rand Dougherty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098" name="Picture 1" descr="Lori_Abadessa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00200" y="1676400"/>
            <a:ext cx="6534150" cy="443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2099" name="Rectangle 2"/>
          <p:cNvSpPr>
            <a:spLocks noChangeArrowheads="1"/>
          </p:cNvSpPr>
          <p:nvPr/>
        </p:nvSpPr>
        <p:spPr bwMode="auto">
          <a:xfrm>
            <a:off x="3124200" y="762000"/>
            <a:ext cx="32972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Lori Abadessa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22" name="Picture 1" descr="Lorne_Bain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71600" y="1600200"/>
            <a:ext cx="6858000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23" name="Rectangle 2"/>
          <p:cNvSpPr>
            <a:spLocks noChangeArrowheads="1"/>
          </p:cNvSpPr>
          <p:nvPr/>
        </p:nvSpPr>
        <p:spPr bwMode="auto">
          <a:xfrm>
            <a:off x="3352800" y="838200"/>
            <a:ext cx="26066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Lorne Bain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146" name="Picture 1" descr="Luise_Lund_Smith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8200" y="2286000"/>
            <a:ext cx="7847013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4147" name="Rectangle 2"/>
          <p:cNvSpPr>
            <a:spLocks noChangeArrowheads="1"/>
          </p:cNvSpPr>
          <p:nvPr/>
        </p:nvSpPr>
        <p:spPr bwMode="auto">
          <a:xfrm>
            <a:off x="2743200" y="838200"/>
            <a:ext cx="41005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Luise Lund Smith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170" name="Picture 1" descr="Lyn_Chaffee_Roberts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9200" y="2286000"/>
            <a:ext cx="7246938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5171" name="Rectangle 2"/>
          <p:cNvSpPr>
            <a:spLocks noChangeArrowheads="1"/>
          </p:cNvSpPr>
          <p:nvPr/>
        </p:nvSpPr>
        <p:spPr bwMode="auto">
          <a:xfrm>
            <a:off x="2362200" y="914400"/>
            <a:ext cx="46259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Lyn Chaffee Roberts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194" name="Picture 1" descr="Lynn_Caldwell_Wohlfarth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0600" y="2133600"/>
            <a:ext cx="7519988" cy="324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6195" name="Rectangle 2"/>
          <p:cNvSpPr>
            <a:spLocks noChangeArrowheads="1"/>
          </p:cNvSpPr>
          <p:nvPr/>
        </p:nvSpPr>
        <p:spPr bwMode="auto">
          <a:xfrm>
            <a:off x="1676400" y="762000"/>
            <a:ext cx="57292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Lynn Caldwell Wohlfarth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Beverly_Forman_Bounds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9200" y="1447800"/>
            <a:ext cx="7213600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1981200" y="762000"/>
            <a:ext cx="54292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Beverly Forman Bounds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218" name="Picture 1" descr="Mackey_Alley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28800" y="1524000"/>
            <a:ext cx="6454775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7219" name="Rectangle 2"/>
          <p:cNvSpPr>
            <a:spLocks noChangeArrowheads="1"/>
          </p:cNvSpPr>
          <p:nvPr/>
        </p:nvSpPr>
        <p:spPr bwMode="auto">
          <a:xfrm>
            <a:off x="2819400" y="838200"/>
            <a:ext cx="31194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Mackey Alley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ChangeArrowheads="1"/>
          </p:cNvSpPr>
          <p:nvPr/>
        </p:nvSpPr>
        <p:spPr bwMode="auto">
          <a:xfrm>
            <a:off x="2819400" y="838200"/>
            <a:ext cx="3810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Mahlon Weaver</a:t>
            </a:r>
          </a:p>
        </p:txBody>
      </p:sp>
      <p:pic>
        <p:nvPicPr>
          <p:cNvPr id="138243" name="Picture 4" descr="Mahlon_Weaver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71600" y="1600200"/>
            <a:ext cx="6591300" cy="4545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266" name="Picture 1" descr="Mal_Smith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0" y="1447800"/>
            <a:ext cx="6372225" cy="456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9267" name="Rectangle 2"/>
          <p:cNvSpPr>
            <a:spLocks noChangeArrowheads="1"/>
          </p:cNvSpPr>
          <p:nvPr/>
        </p:nvSpPr>
        <p:spPr bwMode="auto">
          <a:xfrm>
            <a:off x="3352800" y="762000"/>
            <a:ext cx="24939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Mal Smith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290" name="Picture 1" descr="Marcia_Mitson_Schwarz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66800" y="1981200"/>
            <a:ext cx="7188200" cy="416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0291" name="Rectangle 2"/>
          <p:cNvSpPr>
            <a:spLocks noChangeArrowheads="1"/>
          </p:cNvSpPr>
          <p:nvPr/>
        </p:nvSpPr>
        <p:spPr bwMode="auto">
          <a:xfrm>
            <a:off x="1981200" y="914400"/>
            <a:ext cx="53705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Marcia Mitson Schwarz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314" name="Picture 1" descr="Marjorie_Wright_Wolper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71600" y="1676400"/>
            <a:ext cx="6646863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1315" name="Rectangle 2"/>
          <p:cNvSpPr>
            <a:spLocks noChangeArrowheads="1"/>
          </p:cNvSpPr>
          <p:nvPr/>
        </p:nvSpPr>
        <p:spPr bwMode="auto">
          <a:xfrm>
            <a:off x="1676400" y="914400"/>
            <a:ext cx="5524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Marjorie Wright Wolper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338" name="Picture 1" descr="Marshall_Nance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00200" y="1447800"/>
            <a:ext cx="6686550" cy="487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2339" name="Rectangle 2"/>
          <p:cNvSpPr>
            <a:spLocks noChangeArrowheads="1"/>
          </p:cNvSpPr>
          <p:nvPr/>
        </p:nvSpPr>
        <p:spPr bwMode="auto">
          <a:xfrm>
            <a:off x="2743200" y="762000"/>
            <a:ext cx="37782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Marshall Nance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62" name="Picture 1" descr="Martha_Mann_Worley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95400" y="2362200"/>
            <a:ext cx="7129463" cy="272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63" name="Rectangle 2"/>
          <p:cNvSpPr>
            <a:spLocks noChangeArrowheads="1"/>
          </p:cNvSpPr>
          <p:nvPr/>
        </p:nvSpPr>
        <p:spPr bwMode="auto">
          <a:xfrm>
            <a:off x="1981200" y="914400"/>
            <a:ext cx="49403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Martha Mann Worley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386" name="Picture 1" descr="Martie_Currier_May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0" y="2133600"/>
            <a:ext cx="7742238" cy="400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4387" name="Rectangle 2"/>
          <p:cNvSpPr>
            <a:spLocks noChangeArrowheads="1"/>
          </p:cNvSpPr>
          <p:nvPr/>
        </p:nvSpPr>
        <p:spPr bwMode="auto">
          <a:xfrm>
            <a:off x="2438400" y="990600"/>
            <a:ext cx="44307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Martie Currier May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410" name="Picture 1" descr="Martiel_Congleton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2362200"/>
            <a:ext cx="7331075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5411" name="Rectangle 2"/>
          <p:cNvSpPr>
            <a:spLocks noChangeArrowheads="1"/>
          </p:cNvSpPr>
          <p:nvPr/>
        </p:nvSpPr>
        <p:spPr bwMode="auto">
          <a:xfrm>
            <a:off x="2514600" y="914400"/>
            <a:ext cx="43608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Martiel Congleton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434" name="Picture 1" descr="Marty_King_Cox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09800" y="990600"/>
            <a:ext cx="5953125" cy="553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6435" name="Rectangle 2"/>
          <p:cNvSpPr>
            <a:spLocks noChangeArrowheads="1"/>
          </p:cNvSpPr>
          <p:nvPr/>
        </p:nvSpPr>
        <p:spPr bwMode="auto">
          <a:xfrm>
            <a:off x="914400" y="838200"/>
            <a:ext cx="36417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Marty King Cox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Bill_Adamson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1752600"/>
            <a:ext cx="8094663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200400" y="990600"/>
            <a:ext cx="31543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Bill Adamson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458" name="Picture 1" descr="Marvin_Hinshaw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00200" y="2667000"/>
            <a:ext cx="6550025" cy="274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7459" name="Rectangle 2"/>
          <p:cNvSpPr>
            <a:spLocks noChangeArrowheads="1"/>
          </p:cNvSpPr>
          <p:nvPr/>
        </p:nvSpPr>
        <p:spPr bwMode="auto">
          <a:xfrm>
            <a:off x="2667000" y="990600"/>
            <a:ext cx="40147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Marvin Hinshaw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482" name="Picture 1" descr="Mary_Sue_Wilson_O'Donnnell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95400" y="1600200"/>
            <a:ext cx="7080250" cy="474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8483" name="Rectangle 2"/>
          <p:cNvSpPr>
            <a:spLocks noChangeArrowheads="1"/>
          </p:cNvSpPr>
          <p:nvPr/>
        </p:nvSpPr>
        <p:spPr bwMode="auto">
          <a:xfrm>
            <a:off x="1371600" y="914400"/>
            <a:ext cx="68230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Mary Sue Wilson O'Donnnell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506" name="Picture 1" descr="Max_Mincey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71600" y="2133600"/>
            <a:ext cx="7007225" cy="319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9507" name="Rectangle 2"/>
          <p:cNvSpPr>
            <a:spLocks noChangeArrowheads="1"/>
          </p:cNvSpPr>
          <p:nvPr/>
        </p:nvSpPr>
        <p:spPr bwMode="auto">
          <a:xfrm>
            <a:off x="3505200" y="1066800"/>
            <a:ext cx="28860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Max Mincey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530" name="Picture 1" descr="Mercer_McClure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4400" y="1524000"/>
            <a:ext cx="7586663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0531" name="Rectangle 2"/>
          <p:cNvSpPr>
            <a:spLocks noChangeArrowheads="1"/>
          </p:cNvSpPr>
          <p:nvPr/>
        </p:nvSpPr>
        <p:spPr bwMode="auto">
          <a:xfrm>
            <a:off x="2133600" y="685800"/>
            <a:ext cx="38973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Mercer McClure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554" name="Picture 1" descr="Michael_Wollam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2514600"/>
            <a:ext cx="7586663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1555" name="Rectangle 2"/>
          <p:cNvSpPr>
            <a:spLocks noChangeArrowheads="1"/>
          </p:cNvSpPr>
          <p:nvPr/>
        </p:nvSpPr>
        <p:spPr bwMode="auto">
          <a:xfrm>
            <a:off x="2590800" y="1066800"/>
            <a:ext cx="39655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Michael Wollam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578" name="Picture 1" descr="Nancy_Arnott_Fishburn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00200" y="1524000"/>
            <a:ext cx="6213475" cy="477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2579" name="Rectangle 2"/>
          <p:cNvSpPr>
            <a:spLocks noChangeArrowheads="1"/>
          </p:cNvSpPr>
          <p:nvPr/>
        </p:nvSpPr>
        <p:spPr bwMode="auto">
          <a:xfrm>
            <a:off x="1752600" y="838200"/>
            <a:ext cx="5286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Nancy Arnott Fishburn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02" name="Picture 1" descr="Nancy_Schmidt_Hall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00200" y="1524000"/>
            <a:ext cx="7000875" cy="514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03" name="Rectangle 2"/>
          <p:cNvSpPr>
            <a:spLocks noChangeArrowheads="1"/>
          </p:cNvSpPr>
          <p:nvPr/>
        </p:nvSpPr>
        <p:spPr bwMode="auto">
          <a:xfrm>
            <a:off x="2209800" y="838200"/>
            <a:ext cx="46196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Nancy Schmidt Hall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626" name="Picture 1" descr="Nedra_Schultz_Gurry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7813" y="1600200"/>
            <a:ext cx="8866187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4627" name="Rectangle 2"/>
          <p:cNvSpPr>
            <a:spLocks noChangeArrowheads="1"/>
          </p:cNvSpPr>
          <p:nvPr/>
        </p:nvSpPr>
        <p:spPr bwMode="auto">
          <a:xfrm>
            <a:off x="1447800" y="838200"/>
            <a:ext cx="47291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Nedra Schultz Gurry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650" name="Picture 1" descr="Noell_Vawter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66800" y="1676400"/>
            <a:ext cx="6751638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5651" name="Rectangle 2"/>
          <p:cNvSpPr>
            <a:spLocks noChangeArrowheads="1"/>
          </p:cNvSpPr>
          <p:nvPr/>
        </p:nvSpPr>
        <p:spPr bwMode="auto">
          <a:xfrm>
            <a:off x="2667000" y="838200"/>
            <a:ext cx="30257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Noell Vawter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674" name="Picture 1" descr="Norma_Combs_Patrick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2209800"/>
            <a:ext cx="8653463" cy="3589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6675" name="Rectangle 2"/>
          <p:cNvSpPr>
            <a:spLocks noChangeArrowheads="1"/>
          </p:cNvSpPr>
          <p:nvPr/>
        </p:nvSpPr>
        <p:spPr bwMode="auto">
          <a:xfrm>
            <a:off x="1828800" y="914400"/>
            <a:ext cx="50784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Norma Combs Patrick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Bill_Dunifon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9200" y="2133600"/>
            <a:ext cx="6934200" cy="311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429000" y="990600"/>
            <a:ext cx="29051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Bill Dunifon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698" name="Picture 1" descr="Norma_Cornelius_Purinton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2514600"/>
            <a:ext cx="8213725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7699" name="Rectangle 2"/>
          <p:cNvSpPr>
            <a:spLocks noChangeArrowheads="1"/>
          </p:cNvSpPr>
          <p:nvPr/>
        </p:nvSpPr>
        <p:spPr bwMode="auto">
          <a:xfrm>
            <a:off x="1371600" y="990600"/>
            <a:ext cx="60769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Norma Cornelius Purinton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722" name="Picture 2" descr="Pat_Booth_Wilson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2819400"/>
            <a:ext cx="7867650" cy="3157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8723" name="Rectangle 3"/>
          <p:cNvSpPr>
            <a:spLocks noChangeArrowheads="1"/>
          </p:cNvSpPr>
          <p:nvPr/>
        </p:nvSpPr>
        <p:spPr bwMode="auto">
          <a:xfrm>
            <a:off x="2514600" y="990600"/>
            <a:ext cx="40687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Pat Booth Wilson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746" name="Picture 1" descr="Pat_Dunsworth_Boal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66800" y="2409825"/>
            <a:ext cx="7150100" cy="444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9747" name="Rectangle 2"/>
          <p:cNvSpPr>
            <a:spLocks noChangeArrowheads="1"/>
          </p:cNvSpPr>
          <p:nvPr/>
        </p:nvSpPr>
        <p:spPr bwMode="auto">
          <a:xfrm>
            <a:off x="2286000" y="838200"/>
            <a:ext cx="46132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Pat Dunsworth Boal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770" name="Picture 1" descr="Pat_Earley_Kincaid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47800" y="1804988"/>
            <a:ext cx="6897688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0771" name="Rectangle 2"/>
          <p:cNvSpPr>
            <a:spLocks noChangeArrowheads="1"/>
          </p:cNvSpPr>
          <p:nvPr/>
        </p:nvSpPr>
        <p:spPr bwMode="auto">
          <a:xfrm>
            <a:off x="2438400" y="838200"/>
            <a:ext cx="42132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Pat Earley Kincaid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794" name="Picture 1" descr="Pat_Topping_Scott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8163" y="2514600"/>
            <a:ext cx="8605837" cy="3414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1795" name="Rectangle 2"/>
          <p:cNvSpPr>
            <a:spLocks noChangeArrowheads="1"/>
          </p:cNvSpPr>
          <p:nvPr/>
        </p:nvSpPr>
        <p:spPr bwMode="auto">
          <a:xfrm>
            <a:off x="2438400" y="914400"/>
            <a:ext cx="40846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Pat Topping Scott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818" name="Picture 1" descr="Penny_Sakmann_Hornack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0" y="2066925"/>
            <a:ext cx="7921625" cy="479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2819" name="Rectangle 2"/>
          <p:cNvSpPr>
            <a:spLocks noChangeArrowheads="1"/>
          </p:cNvSpPr>
          <p:nvPr/>
        </p:nvSpPr>
        <p:spPr bwMode="auto">
          <a:xfrm>
            <a:off x="1752600" y="838200"/>
            <a:ext cx="57800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Penny Sakmann Hornack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42" name="Picture 1" descr="Peter_Clements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2590800"/>
            <a:ext cx="8013700" cy="3424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43" name="Rectangle 2"/>
          <p:cNvSpPr>
            <a:spLocks noChangeArrowheads="1"/>
          </p:cNvSpPr>
          <p:nvPr/>
        </p:nvSpPr>
        <p:spPr bwMode="auto">
          <a:xfrm>
            <a:off x="2743200" y="838200"/>
            <a:ext cx="35401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Peter Clements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866" name="Picture 1" descr="Phil_Pauze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66800" y="1581150"/>
            <a:ext cx="7073900" cy="527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4867" name="Rectangle 2"/>
          <p:cNvSpPr>
            <a:spLocks noChangeArrowheads="1"/>
          </p:cNvSpPr>
          <p:nvPr/>
        </p:nvSpPr>
        <p:spPr bwMode="auto">
          <a:xfrm>
            <a:off x="3124200" y="685800"/>
            <a:ext cx="25161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Phil Pauze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890" name="Picture 1" descr="Ralph_Evans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3075" y="2514600"/>
            <a:ext cx="8670925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5891" name="Rectangle 2"/>
          <p:cNvSpPr>
            <a:spLocks noChangeArrowheads="1"/>
          </p:cNvSpPr>
          <p:nvPr/>
        </p:nvSpPr>
        <p:spPr bwMode="auto">
          <a:xfrm>
            <a:off x="3124200" y="838200"/>
            <a:ext cx="28876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Ralph Evans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914" name="Picture 1" descr="Randy_Baukney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66800" y="1676400"/>
            <a:ext cx="6759575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6915" name="Rectangle 2"/>
          <p:cNvSpPr>
            <a:spLocks noChangeArrowheads="1"/>
          </p:cNvSpPr>
          <p:nvPr/>
        </p:nvSpPr>
        <p:spPr bwMode="auto">
          <a:xfrm>
            <a:off x="2895600" y="762000"/>
            <a:ext cx="37528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Randy Baukney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Bill_Kent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0" y="1752600"/>
            <a:ext cx="6726238" cy="443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581400" y="838200"/>
            <a:ext cx="21066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Bill Kent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938" name="Picture 1" descr="Renee'_Carr_Koening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8200" y="2209800"/>
            <a:ext cx="7791450" cy="441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7939" name="Rectangle 2"/>
          <p:cNvSpPr>
            <a:spLocks noChangeArrowheads="1"/>
          </p:cNvSpPr>
          <p:nvPr/>
        </p:nvSpPr>
        <p:spPr bwMode="auto">
          <a:xfrm>
            <a:off x="2133600" y="838200"/>
            <a:ext cx="47021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Renee' Carr Koening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962" name="Picture 1" descr="Richard_Hamil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2514600"/>
            <a:ext cx="8229600" cy="333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8963" name="Rectangle 2"/>
          <p:cNvSpPr>
            <a:spLocks noChangeArrowheads="1"/>
          </p:cNvSpPr>
          <p:nvPr/>
        </p:nvSpPr>
        <p:spPr bwMode="auto">
          <a:xfrm>
            <a:off x="2819400" y="762000"/>
            <a:ext cx="3556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Richard Hamil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986" name="Picture 1" descr="Rita_Decker_Lortscher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2095500"/>
            <a:ext cx="7210425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9987" name="Rectangle 2"/>
          <p:cNvSpPr>
            <a:spLocks noChangeArrowheads="1"/>
          </p:cNvSpPr>
          <p:nvPr/>
        </p:nvSpPr>
        <p:spPr bwMode="auto">
          <a:xfrm>
            <a:off x="2209800" y="838200"/>
            <a:ext cx="50133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Rita Decker Lortscher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010" name="Picture 1" descr="Robert_Longo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2200275"/>
            <a:ext cx="7402513" cy="465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1011" name="Rectangle 2"/>
          <p:cNvSpPr>
            <a:spLocks noChangeArrowheads="1"/>
          </p:cNvSpPr>
          <p:nvPr/>
        </p:nvSpPr>
        <p:spPr bwMode="auto">
          <a:xfrm>
            <a:off x="2819400" y="838200"/>
            <a:ext cx="31956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Robert Longo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034" name="Picture 1" descr="Robert_McGranahan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3088" y="2209800"/>
            <a:ext cx="8570912" cy="331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2035" name="Rectangle 2"/>
          <p:cNvSpPr>
            <a:spLocks noChangeArrowheads="1"/>
          </p:cNvSpPr>
          <p:nvPr/>
        </p:nvSpPr>
        <p:spPr bwMode="auto">
          <a:xfrm>
            <a:off x="2209800" y="838200"/>
            <a:ext cx="48164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Robert McGranahan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058" name="Picture 1" descr="Robert_Morice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2362200"/>
            <a:ext cx="7869238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3059" name="Rectangle 2"/>
          <p:cNvSpPr>
            <a:spLocks noChangeArrowheads="1"/>
          </p:cNvSpPr>
          <p:nvPr/>
        </p:nvSpPr>
        <p:spPr bwMode="auto">
          <a:xfrm>
            <a:off x="2971800" y="838200"/>
            <a:ext cx="33512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Robert Morice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82" name="Picture 1" descr="Ron_Cameron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2362200"/>
            <a:ext cx="84455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083" name="Rectangle 2"/>
          <p:cNvSpPr>
            <a:spLocks noChangeArrowheads="1"/>
          </p:cNvSpPr>
          <p:nvPr/>
        </p:nvSpPr>
        <p:spPr bwMode="auto">
          <a:xfrm>
            <a:off x="2895600" y="762000"/>
            <a:ext cx="32321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Ron Cameron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106" name="Picture 1" descr="Ron_Faul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1663" y="2286000"/>
            <a:ext cx="8542337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5107" name="Rectangle 2"/>
          <p:cNvSpPr>
            <a:spLocks noChangeArrowheads="1"/>
          </p:cNvSpPr>
          <p:nvPr/>
        </p:nvSpPr>
        <p:spPr bwMode="auto">
          <a:xfrm>
            <a:off x="3505200" y="762000"/>
            <a:ext cx="21367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Ron Faul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130" name="Picture 1" descr="Ron_Horrocks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7375" y="1981200"/>
            <a:ext cx="8556625" cy="405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6131" name="Rectangle 2"/>
          <p:cNvSpPr>
            <a:spLocks noChangeArrowheads="1"/>
          </p:cNvSpPr>
          <p:nvPr/>
        </p:nvSpPr>
        <p:spPr bwMode="auto">
          <a:xfrm>
            <a:off x="2895600" y="762000"/>
            <a:ext cx="32527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Ron Horrocks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154" name="Picture 1" descr="Ron_Magahey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0" y="2286000"/>
            <a:ext cx="8167688" cy="426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7155" name="Rectangle 2"/>
          <p:cNvSpPr>
            <a:spLocks noChangeArrowheads="1"/>
          </p:cNvSpPr>
          <p:nvPr/>
        </p:nvSpPr>
        <p:spPr bwMode="auto">
          <a:xfrm>
            <a:off x="2971800" y="762000"/>
            <a:ext cx="32019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Ron Magahey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Bill_Sanders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2133600"/>
            <a:ext cx="8294688" cy="359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733800" y="1295400"/>
            <a:ext cx="28019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Bill Sanders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8178" name="Picture 1" descr="Ron_Whaley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9200" y="1981200"/>
            <a:ext cx="7688263" cy="339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8179" name="Rectangle 2"/>
          <p:cNvSpPr>
            <a:spLocks noChangeArrowheads="1"/>
          </p:cNvSpPr>
          <p:nvPr/>
        </p:nvSpPr>
        <p:spPr bwMode="auto">
          <a:xfrm>
            <a:off x="2895600" y="838200"/>
            <a:ext cx="28924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Ron Whaley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202" name="Picture 1" descr="Ronald_Barski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0" y="1752600"/>
            <a:ext cx="7694613" cy="449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9203" name="Rectangle 2"/>
          <p:cNvSpPr>
            <a:spLocks noChangeArrowheads="1"/>
          </p:cNvSpPr>
          <p:nvPr/>
        </p:nvSpPr>
        <p:spPr bwMode="auto">
          <a:xfrm>
            <a:off x="2895600" y="838200"/>
            <a:ext cx="33940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Ronald Barski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226" name="Picture 1" descr="Ronald_Donald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93788" y="2362200"/>
            <a:ext cx="8050212" cy="319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0227" name="Rectangle 2"/>
          <p:cNvSpPr>
            <a:spLocks noChangeArrowheads="1"/>
          </p:cNvSpPr>
          <p:nvPr/>
        </p:nvSpPr>
        <p:spPr bwMode="auto">
          <a:xfrm>
            <a:off x="2743200" y="914400"/>
            <a:ext cx="36591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Ronald Donald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250" name="Picture 1" descr="Ross_Sullivan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7213" y="2057400"/>
            <a:ext cx="8586787" cy="3624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1251" name="Rectangle 2"/>
          <p:cNvSpPr>
            <a:spLocks noChangeArrowheads="1"/>
          </p:cNvSpPr>
          <p:nvPr/>
        </p:nvSpPr>
        <p:spPr bwMode="auto">
          <a:xfrm>
            <a:off x="2895600" y="1219200"/>
            <a:ext cx="30845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Ross Sullivan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274" name="Picture 1" descr="Russell_Simbari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0550" y="2362200"/>
            <a:ext cx="8553450" cy="353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2275" name="Rectangle 2"/>
          <p:cNvSpPr>
            <a:spLocks noChangeArrowheads="1"/>
          </p:cNvSpPr>
          <p:nvPr/>
        </p:nvSpPr>
        <p:spPr bwMode="auto">
          <a:xfrm>
            <a:off x="2667000" y="1295400"/>
            <a:ext cx="37258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Russell Simbari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3298" name="Picture 1" descr="Ruth_Shutes_Hoxie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0" y="2247900"/>
            <a:ext cx="7870825" cy="461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3299" name="Rectangle 2"/>
          <p:cNvSpPr>
            <a:spLocks noChangeArrowheads="1"/>
          </p:cNvSpPr>
          <p:nvPr/>
        </p:nvSpPr>
        <p:spPr bwMode="auto">
          <a:xfrm>
            <a:off x="2438400" y="1066800"/>
            <a:ext cx="42814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Ruth Shutes Hoxie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22" name="Picture 1" descr="Sandy_Johnson_Hunter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2057400"/>
            <a:ext cx="7643813" cy="460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23" name="Rectangle 2"/>
          <p:cNvSpPr>
            <a:spLocks noChangeArrowheads="1"/>
          </p:cNvSpPr>
          <p:nvPr/>
        </p:nvSpPr>
        <p:spPr bwMode="auto">
          <a:xfrm>
            <a:off x="1905000" y="1066800"/>
            <a:ext cx="51673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Sandy Johnson Hunter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346" name="Picture 1" descr="Sandy_Kirkland_Gulick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2362200"/>
            <a:ext cx="8118475" cy="351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5347" name="Rectangle 2"/>
          <p:cNvSpPr>
            <a:spLocks noChangeArrowheads="1"/>
          </p:cNvSpPr>
          <p:nvPr/>
        </p:nvSpPr>
        <p:spPr bwMode="auto">
          <a:xfrm>
            <a:off x="1905000" y="1295400"/>
            <a:ext cx="51530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Sandy Kirkland Gulick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6370" name="Picture 1" descr="Sharon_Bahr_Goodwin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2209800"/>
            <a:ext cx="8594725" cy="426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6371" name="Rectangle 2"/>
          <p:cNvSpPr>
            <a:spLocks noChangeArrowheads="1"/>
          </p:cNvSpPr>
          <p:nvPr/>
        </p:nvSpPr>
        <p:spPr bwMode="auto">
          <a:xfrm>
            <a:off x="1905000" y="1143000"/>
            <a:ext cx="50530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Sharon Bahr Goodwin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7394" name="Picture 1" descr="Sharon_Coons_Menzies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95400" y="1676400"/>
            <a:ext cx="6600825" cy="493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7395" name="Rectangle 2"/>
          <p:cNvSpPr>
            <a:spLocks noChangeArrowheads="1"/>
          </p:cNvSpPr>
          <p:nvPr/>
        </p:nvSpPr>
        <p:spPr bwMode="auto">
          <a:xfrm>
            <a:off x="1905000" y="838200"/>
            <a:ext cx="52181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Sharon Coons Menzies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Bill_Taylor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9875" y="2133600"/>
            <a:ext cx="8874125" cy="356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200400" y="1219200"/>
            <a:ext cx="24193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Bill Taylor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418" name="Picture 1" descr="Sharon_Newsham_Morgan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2057400"/>
            <a:ext cx="8153400" cy="351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8419" name="Rectangle 2"/>
          <p:cNvSpPr>
            <a:spLocks noChangeArrowheads="1"/>
          </p:cNvSpPr>
          <p:nvPr/>
        </p:nvSpPr>
        <p:spPr bwMode="auto">
          <a:xfrm>
            <a:off x="1828800" y="1219200"/>
            <a:ext cx="59182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Sharon Newsham Morgan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442" name="Picture 1" descr="Sharon_Osterhoudt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6263" y="1905000"/>
            <a:ext cx="8567737" cy="375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9443" name="Rectangle 2"/>
          <p:cNvSpPr>
            <a:spLocks noChangeArrowheads="1"/>
          </p:cNvSpPr>
          <p:nvPr/>
        </p:nvSpPr>
        <p:spPr bwMode="auto">
          <a:xfrm>
            <a:off x="2438400" y="1143000"/>
            <a:ext cx="45815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Sharon Osterhoudt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466" name="Picture 1" descr="Sherrie_Herbert_Hodgson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0" y="2362200"/>
            <a:ext cx="77597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0467" name="Rectangle 2"/>
          <p:cNvSpPr>
            <a:spLocks noChangeArrowheads="1"/>
          </p:cNvSpPr>
          <p:nvPr/>
        </p:nvSpPr>
        <p:spPr bwMode="auto">
          <a:xfrm>
            <a:off x="1828800" y="1219200"/>
            <a:ext cx="57546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Sherrie Herbert Hodgson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490" name="Picture 1" descr="Shirley_Atkinson_Decker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2038350"/>
            <a:ext cx="7785100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1491" name="Rectangle 2"/>
          <p:cNvSpPr>
            <a:spLocks noChangeArrowheads="1"/>
          </p:cNvSpPr>
          <p:nvPr/>
        </p:nvSpPr>
        <p:spPr bwMode="auto">
          <a:xfrm>
            <a:off x="1828800" y="1143000"/>
            <a:ext cx="55483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Shirley Atkinson Decker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514" name="Picture 1" descr="Shirley_Bailey_Tyson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66800" y="2514600"/>
            <a:ext cx="7269163" cy="313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2515" name="Rectangle 2"/>
          <p:cNvSpPr>
            <a:spLocks noChangeArrowheads="1"/>
          </p:cNvSpPr>
          <p:nvPr/>
        </p:nvSpPr>
        <p:spPr bwMode="auto">
          <a:xfrm>
            <a:off x="2057400" y="1143000"/>
            <a:ext cx="45735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Shirley Bailey Tyson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538" name="Picture 1" descr="Steve_Brown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2057400"/>
            <a:ext cx="8378825" cy="35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3539" name="Rectangle 4"/>
          <p:cNvSpPr>
            <a:spLocks noChangeArrowheads="1"/>
          </p:cNvSpPr>
          <p:nvPr/>
        </p:nvSpPr>
        <p:spPr bwMode="auto">
          <a:xfrm>
            <a:off x="3200400" y="1066800"/>
            <a:ext cx="28987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Steve Brown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62" name="Picture 1" descr="Steve_Fogel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2514600"/>
            <a:ext cx="7680325" cy="326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63" name="Rectangle 2"/>
          <p:cNvSpPr>
            <a:spLocks noChangeArrowheads="1"/>
          </p:cNvSpPr>
          <p:nvPr/>
        </p:nvSpPr>
        <p:spPr bwMode="auto">
          <a:xfrm>
            <a:off x="3200400" y="1295400"/>
            <a:ext cx="26368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Steve Fogel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5586" name="Picture 1" descr="Steve_Lullmann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1905000"/>
            <a:ext cx="7356475" cy="4729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5587" name="Rectangle 2"/>
          <p:cNvSpPr>
            <a:spLocks noChangeArrowheads="1"/>
          </p:cNvSpPr>
          <p:nvPr/>
        </p:nvSpPr>
        <p:spPr bwMode="auto">
          <a:xfrm>
            <a:off x="2667000" y="1143000"/>
            <a:ext cx="37560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Steve Lullmann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6610" name="Picture 1" descr="Sue_Nelson_Copley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2286000"/>
            <a:ext cx="8094663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6611" name="Rectangle 2"/>
          <p:cNvSpPr>
            <a:spLocks noChangeArrowheads="1"/>
          </p:cNvSpPr>
          <p:nvPr/>
        </p:nvSpPr>
        <p:spPr bwMode="auto">
          <a:xfrm>
            <a:off x="2514600" y="1066800"/>
            <a:ext cx="42973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Sue Nelson Copley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7634" name="Picture 1" descr="Sue_Wakeman_Farquhar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66800" y="1771650"/>
            <a:ext cx="6904038" cy="508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7635" name="Rectangle 2"/>
          <p:cNvSpPr>
            <a:spLocks noChangeArrowheads="1"/>
          </p:cNvSpPr>
          <p:nvPr/>
        </p:nvSpPr>
        <p:spPr bwMode="auto">
          <a:xfrm>
            <a:off x="1905000" y="990600"/>
            <a:ext cx="54546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Sue Wakeman Farquhar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4"/>
          <p:cNvSpPr>
            <a:spLocks noChangeArrowheads="1"/>
          </p:cNvSpPr>
          <p:nvPr/>
        </p:nvSpPr>
        <p:spPr bwMode="auto">
          <a:xfrm>
            <a:off x="3200400" y="990600"/>
            <a:ext cx="28178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Bob Barnett</a:t>
            </a:r>
          </a:p>
        </p:txBody>
      </p:sp>
      <p:pic>
        <p:nvPicPr>
          <p:cNvPr id="23555" name="Picture 6" descr="Bob_Barnet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0" y="2057400"/>
            <a:ext cx="6496050" cy="361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8658" name="Picture 1" descr="Susan_McDonald_Lewis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9288" y="2514600"/>
            <a:ext cx="8494712" cy="317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8659" name="Rectangle 2"/>
          <p:cNvSpPr>
            <a:spLocks noChangeArrowheads="1"/>
          </p:cNvSpPr>
          <p:nvPr/>
        </p:nvSpPr>
        <p:spPr bwMode="auto">
          <a:xfrm>
            <a:off x="1905000" y="1295400"/>
            <a:ext cx="53419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Susan McDonald Lewis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9682" name="Picture 1" descr="Susie_Anderson_Krauser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6925" y="2133600"/>
            <a:ext cx="8347075" cy="337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9683" name="Rectangle 2"/>
          <p:cNvSpPr>
            <a:spLocks noChangeArrowheads="1"/>
          </p:cNvSpPr>
          <p:nvPr/>
        </p:nvSpPr>
        <p:spPr bwMode="auto">
          <a:xfrm>
            <a:off x="1828800" y="1143000"/>
            <a:ext cx="54451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Susie Anderson Krauser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706" name="Picture 1" descr="Taffy_Dameron_Stephens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2286000"/>
            <a:ext cx="7877175" cy="350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0707" name="Rectangle 2"/>
          <p:cNvSpPr>
            <a:spLocks noChangeArrowheads="1"/>
          </p:cNvSpPr>
          <p:nvPr/>
        </p:nvSpPr>
        <p:spPr bwMode="auto">
          <a:xfrm>
            <a:off x="1676400" y="1295400"/>
            <a:ext cx="56245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Taffy Dameron Stephens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730" name="Picture 1" descr="Terry_Hamby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9200" y="1890713"/>
            <a:ext cx="7086600" cy="4967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1731" name="Rectangle 2"/>
          <p:cNvSpPr>
            <a:spLocks noChangeArrowheads="1"/>
          </p:cNvSpPr>
          <p:nvPr/>
        </p:nvSpPr>
        <p:spPr bwMode="auto">
          <a:xfrm>
            <a:off x="2819400" y="914400"/>
            <a:ext cx="30829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Terry Hamby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2754" name="Picture 1" descr="Thene_Ruggie_Castle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1547813"/>
            <a:ext cx="7264400" cy="531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2755" name="Rectangle 2"/>
          <p:cNvSpPr>
            <a:spLocks noChangeArrowheads="1"/>
          </p:cNvSpPr>
          <p:nvPr/>
        </p:nvSpPr>
        <p:spPr bwMode="auto">
          <a:xfrm>
            <a:off x="1981200" y="762000"/>
            <a:ext cx="46974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Thene Ruggie Castle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3778" name="Picture 1" descr="Thomas_Cook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2057400"/>
            <a:ext cx="8185150" cy="3414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3779" name="Rectangle 2"/>
          <p:cNvSpPr>
            <a:spLocks noChangeArrowheads="1"/>
          </p:cNvSpPr>
          <p:nvPr/>
        </p:nvSpPr>
        <p:spPr bwMode="auto">
          <a:xfrm>
            <a:off x="2895600" y="990600"/>
            <a:ext cx="32464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Thomas Cook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02" name="Picture 1" descr="Tod_Dunn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1781175"/>
            <a:ext cx="6635750" cy="507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03" name="Rectangle 2"/>
          <p:cNvSpPr>
            <a:spLocks noChangeArrowheads="1"/>
          </p:cNvSpPr>
          <p:nvPr/>
        </p:nvSpPr>
        <p:spPr bwMode="auto">
          <a:xfrm>
            <a:off x="3276600" y="990600"/>
            <a:ext cx="24241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Tod Dunn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826" name="Picture 1" descr="Todd_Grehl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0" y="1619250"/>
            <a:ext cx="5978525" cy="523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827" name="Rectangle 2"/>
          <p:cNvSpPr>
            <a:spLocks noChangeArrowheads="1"/>
          </p:cNvSpPr>
          <p:nvPr/>
        </p:nvSpPr>
        <p:spPr bwMode="auto">
          <a:xfrm>
            <a:off x="3124200" y="990600"/>
            <a:ext cx="26781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Todd Grehl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850" name="Picture 1" descr="Tom_Burke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8200" y="1890713"/>
            <a:ext cx="7367588" cy="4967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6851" name="Rectangle 3"/>
          <p:cNvSpPr>
            <a:spLocks noChangeArrowheads="1"/>
          </p:cNvSpPr>
          <p:nvPr/>
        </p:nvSpPr>
        <p:spPr bwMode="auto">
          <a:xfrm>
            <a:off x="3200400" y="914400"/>
            <a:ext cx="25939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Tom Burke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874" name="Picture 2" descr="Tom_Mathis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0" y="2438400"/>
            <a:ext cx="8129588" cy="3481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7875" name="Rectangle 4"/>
          <p:cNvSpPr>
            <a:spLocks noChangeArrowheads="1"/>
          </p:cNvSpPr>
          <p:nvPr/>
        </p:nvSpPr>
        <p:spPr bwMode="auto">
          <a:xfrm>
            <a:off x="3048000" y="1143000"/>
            <a:ext cx="28352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Tom Mathis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 descr="Albert_Whitehead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47800" y="1600200"/>
            <a:ext cx="6610350" cy="493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2362200" y="990600"/>
            <a:ext cx="42846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Albert  Whitehead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Bob_Carter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00200" y="2438400"/>
            <a:ext cx="628015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3276600" y="1066800"/>
            <a:ext cx="25622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Bob Carter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8898" name="Picture 2" descr="Tom_Smith_Kennedy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4400" y="1566863"/>
            <a:ext cx="7508875" cy="529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8899" name="Rectangle 3"/>
          <p:cNvSpPr>
            <a:spLocks noChangeArrowheads="1"/>
          </p:cNvSpPr>
          <p:nvPr/>
        </p:nvSpPr>
        <p:spPr bwMode="auto">
          <a:xfrm>
            <a:off x="2057400" y="1066800"/>
            <a:ext cx="46942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Tom Smith Kennedy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922" name="Picture 1" descr="Tom_Tilchin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2286000"/>
            <a:ext cx="8213725" cy="355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9923" name="Rectangle 2"/>
          <p:cNvSpPr>
            <a:spLocks noChangeArrowheads="1"/>
          </p:cNvSpPr>
          <p:nvPr/>
        </p:nvSpPr>
        <p:spPr bwMode="auto">
          <a:xfrm>
            <a:off x="2971800" y="1295400"/>
            <a:ext cx="28686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Tom Tilchin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946" name="Picture 1" descr="Tom_Vaughn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9200" y="2286000"/>
            <a:ext cx="7696200" cy="319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0947" name="Rectangle 2"/>
          <p:cNvSpPr>
            <a:spLocks noChangeArrowheads="1"/>
          </p:cNvSpPr>
          <p:nvPr/>
        </p:nvSpPr>
        <p:spPr bwMode="auto">
          <a:xfrm>
            <a:off x="3048000" y="1143000"/>
            <a:ext cx="29829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Tom Vaughn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1970" name="Picture 1" descr="Tracy_Marks_Barrett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2362200"/>
            <a:ext cx="8077200" cy="304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1971" name="Rectangle 2"/>
          <p:cNvSpPr>
            <a:spLocks noChangeArrowheads="1"/>
          </p:cNvSpPr>
          <p:nvPr/>
        </p:nvSpPr>
        <p:spPr bwMode="auto">
          <a:xfrm>
            <a:off x="2209800" y="1219200"/>
            <a:ext cx="45497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Tracy Marks Barrett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994" name="Picture 2" descr="Vincent_Antonelli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2133600"/>
            <a:ext cx="8088313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2995" name="Rectangle 3"/>
          <p:cNvSpPr>
            <a:spLocks noChangeArrowheads="1"/>
          </p:cNvSpPr>
          <p:nvPr/>
        </p:nvSpPr>
        <p:spPr bwMode="auto">
          <a:xfrm>
            <a:off x="2590800" y="1219200"/>
            <a:ext cx="4254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Vincent Antonelli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018" name="Picture 1" descr="Wayne_Leckie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2743200"/>
            <a:ext cx="8128000" cy="3852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4019" name="Rectangle 2"/>
          <p:cNvSpPr>
            <a:spLocks noChangeArrowheads="1"/>
          </p:cNvSpPr>
          <p:nvPr/>
        </p:nvSpPr>
        <p:spPr bwMode="auto">
          <a:xfrm>
            <a:off x="3048000" y="1295400"/>
            <a:ext cx="32575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Wayne Leckie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2" name="Rectangle 2"/>
          <p:cNvSpPr>
            <a:spLocks noChangeArrowheads="1"/>
          </p:cNvSpPr>
          <p:nvPr/>
        </p:nvSpPr>
        <p:spPr bwMode="auto">
          <a:xfrm>
            <a:off x="2895600" y="1066800"/>
            <a:ext cx="40290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Wayne Schofield</a:t>
            </a:r>
          </a:p>
        </p:txBody>
      </p:sp>
      <p:pic>
        <p:nvPicPr>
          <p:cNvPr id="215043" name="Picture 3" descr="Wayne_Schofield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71600" y="1981200"/>
            <a:ext cx="6724650" cy="443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6066" name="Picture 1" descr="Wayne_Zyra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0600" y="1905000"/>
            <a:ext cx="7827963" cy="459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6067" name="Rectangle 2"/>
          <p:cNvSpPr>
            <a:spLocks noChangeArrowheads="1"/>
          </p:cNvSpPr>
          <p:nvPr/>
        </p:nvSpPr>
        <p:spPr bwMode="auto">
          <a:xfrm>
            <a:off x="2971800" y="990600"/>
            <a:ext cx="27765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Wayne Zyra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7090" name="Picture 1" descr="Wendy_Taylor_Carlisle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2286000"/>
            <a:ext cx="8724900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7091" name="Rectangle 2"/>
          <p:cNvSpPr>
            <a:spLocks noChangeArrowheads="1"/>
          </p:cNvSpPr>
          <p:nvPr/>
        </p:nvSpPr>
        <p:spPr bwMode="auto">
          <a:xfrm>
            <a:off x="2133600" y="1143000"/>
            <a:ext cx="50022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Wendy Taylor Carlisle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8114" name="Picture 3" descr="William_Loy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47800" y="1481138"/>
            <a:ext cx="6235700" cy="537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8115" name="Rectangle 4"/>
          <p:cNvSpPr>
            <a:spLocks noChangeArrowheads="1"/>
          </p:cNvSpPr>
          <p:nvPr/>
        </p:nvSpPr>
        <p:spPr bwMode="auto">
          <a:xfrm>
            <a:off x="2971800" y="838200"/>
            <a:ext cx="29067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William Loy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Bob_DeFrances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38" y="1828800"/>
            <a:ext cx="690245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2895600" y="838200"/>
            <a:ext cx="34798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Bob DeFrances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1371600"/>
            <a:ext cx="8305800" cy="18288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Fort Lauderdale High School</a:t>
            </a:r>
            <a:endParaRPr lang="en-US" dirty="0"/>
          </a:p>
        </p:txBody>
      </p:sp>
      <p:sp>
        <p:nvSpPr>
          <p:cNvPr id="5123" name="Subtitle 2"/>
          <p:cNvSpPr>
            <a:spLocks noGrp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txBody>
          <a:bodyPr/>
          <a:lstStyle/>
          <a:p>
            <a:pPr marR="0"/>
            <a:r>
              <a:rPr lang="en-US" smtClean="0"/>
              <a:t>1959 Class Reunion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1371600"/>
            <a:ext cx="8305800" cy="18288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Fort Lauderdale High School</a:t>
            </a:r>
            <a:endParaRPr lang="en-US" dirty="0"/>
          </a:p>
        </p:txBody>
      </p:sp>
      <p:sp>
        <p:nvSpPr>
          <p:cNvPr id="5123" name="Subtitle 2"/>
          <p:cNvSpPr>
            <a:spLocks noGrp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txBody>
          <a:bodyPr/>
          <a:lstStyle/>
          <a:p>
            <a:pPr marR="0"/>
            <a:r>
              <a:rPr lang="en-US" smtClean="0"/>
              <a:t>1959 Class Reunion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1371600"/>
            <a:ext cx="8305800" cy="18288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Fort Lauderdale High School</a:t>
            </a:r>
            <a:endParaRPr lang="en-US" dirty="0"/>
          </a:p>
        </p:txBody>
      </p:sp>
      <p:sp>
        <p:nvSpPr>
          <p:cNvPr id="5123" name="Subtitle 2"/>
          <p:cNvSpPr>
            <a:spLocks noGrp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txBody>
          <a:bodyPr/>
          <a:lstStyle/>
          <a:p>
            <a:pPr marR="0"/>
            <a:r>
              <a:rPr lang="en-US" smtClean="0"/>
              <a:t>1959 Class Reunion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1371600"/>
            <a:ext cx="8305800" cy="18288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Fort Lauderdale High School</a:t>
            </a:r>
            <a:endParaRPr lang="en-US" dirty="0"/>
          </a:p>
        </p:txBody>
      </p:sp>
      <p:sp>
        <p:nvSpPr>
          <p:cNvPr id="5123" name="Subtitle 2"/>
          <p:cNvSpPr>
            <a:spLocks noGrp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txBody>
          <a:bodyPr/>
          <a:lstStyle/>
          <a:p>
            <a:pPr marR="0"/>
            <a:r>
              <a:rPr lang="en-US" smtClean="0"/>
              <a:t>1959 Class Reunion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1371600"/>
            <a:ext cx="8305800" cy="18288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Fort Lauderdale High School</a:t>
            </a:r>
            <a:endParaRPr lang="en-US" dirty="0"/>
          </a:p>
        </p:txBody>
      </p:sp>
      <p:sp>
        <p:nvSpPr>
          <p:cNvPr id="5123" name="Subtitle 2"/>
          <p:cNvSpPr>
            <a:spLocks noGrp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txBody>
          <a:bodyPr/>
          <a:lstStyle/>
          <a:p>
            <a:pPr marR="0"/>
            <a:r>
              <a:rPr lang="en-US" smtClean="0"/>
              <a:t>1959 Class Reunion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1371600"/>
            <a:ext cx="8305800" cy="18288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Fort Lauderdale High School</a:t>
            </a:r>
            <a:endParaRPr lang="en-US" dirty="0"/>
          </a:p>
        </p:txBody>
      </p:sp>
      <p:sp>
        <p:nvSpPr>
          <p:cNvPr id="5123" name="Subtitle 2"/>
          <p:cNvSpPr>
            <a:spLocks noGrp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txBody>
          <a:bodyPr/>
          <a:lstStyle/>
          <a:p>
            <a:pPr marR="0"/>
            <a:r>
              <a:rPr lang="en-US" smtClean="0"/>
              <a:t>1959 Class Reunion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1371600"/>
            <a:ext cx="8305800" cy="18288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Fort Lauderdale High School</a:t>
            </a:r>
            <a:endParaRPr lang="en-US" dirty="0"/>
          </a:p>
        </p:txBody>
      </p:sp>
      <p:sp>
        <p:nvSpPr>
          <p:cNvPr id="5123" name="Subtitle 2"/>
          <p:cNvSpPr>
            <a:spLocks noGrp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txBody>
          <a:bodyPr/>
          <a:lstStyle/>
          <a:p>
            <a:pPr marR="0"/>
            <a:r>
              <a:rPr lang="en-US" smtClean="0"/>
              <a:t>1959 Class Reunion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1371600"/>
            <a:ext cx="8305800" cy="18288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Fort Lauderdale High School</a:t>
            </a:r>
            <a:endParaRPr lang="en-US" dirty="0"/>
          </a:p>
        </p:txBody>
      </p:sp>
      <p:sp>
        <p:nvSpPr>
          <p:cNvPr id="5123" name="Subtitle 2"/>
          <p:cNvSpPr>
            <a:spLocks noGrp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txBody>
          <a:bodyPr/>
          <a:lstStyle/>
          <a:p>
            <a:pPr marR="0"/>
            <a:r>
              <a:rPr lang="en-US" smtClean="0"/>
              <a:t>1959 Class Reunion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Bob_Lewis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8200" y="2057400"/>
            <a:ext cx="7504113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3124200" y="914400"/>
            <a:ext cx="24352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Bob Lewis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Content Placeholder 3" descr="Bob_Walls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143000" y="2057400"/>
            <a:ext cx="6938963" cy="3962400"/>
          </a:xfrm>
        </p:spPr>
      </p:pic>
      <p:sp>
        <p:nvSpPr>
          <p:cNvPr id="27651" name="Rectangle 4"/>
          <p:cNvSpPr>
            <a:spLocks noChangeArrowheads="1"/>
          </p:cNvSpPr>
          <p:nvPr/>
        </p:nvSpPr>
        <p:spPr bwMode="auto">
          <a:xfrm>
            <a:off x="3352800" y="990600"/>
            <a:ext cx="23955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Bob Walls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Bonnie_Higgins_Barnes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8200" y="2438400"/>
            <a:ext cx="7364413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1981200" y="1066800"/>
            <a:ext cx="52181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Bonnie Higgins Barnes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Bonnie_Linane_Stowell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52600" y="1809750"/>
            <a:ext cx="5543550" cy="504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1905000" y="990600"/>
            <a:ext cx="51054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Bonnie Linane Stowell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3" descr="Bonnie_Patterson_Flanagan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66800" y="2286000"/>
            <a:ext cx="7032625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3" name="Rectangle 4"/>
          <p:cNvSpPr>
            <a:spLocks noChangeArrowheads="1"/>
          </p:cNvSpPr>
          <p:nvPr/>
        </p:nvSpPr>
        <p:spPr bwMode="auto">
          <a:xfrm>
            <a:off x="1219200" y="1066800"/>
            <a:ext cx="61245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Bonnie Patterson Flanagan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Content Placeholder 3" descr="Bruce_Dempsey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219200" y="2667000"/>
            <a:ext cx="6900863" cy="2840038"/>
          </a:xfrm>
        </p:spPr>
      </p:pic>
      <p:sp>
        <p:nvSpPr>
          <p:cNvPr id="31747" name="Rectangle 4"/>
          <p:cNvSpPr>
            <a:spLocks noChangeArrowheads="1"/>
          </p:cNvSpPr>
          <p:nvPr/>
        </p:nvSpPr>
        <p:spPr bwMode="auto">
          <a:xfrm>
            <a:off x="2590800" y="1066800"/>
            <a:ext cx="37703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Bruce Dempsey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Content Placeholder 3" descr="Butch_Bonham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838200" y="2514600"/>
            <a:ext cx="7535863" cy="3089275"/>
          </a:xfrm>
        </p:spPr>
      </p:pic>
      <p:sp>
        <p:nvSpPr>
          <p:cNvPr id="32771" name="Rectangle 4"/>
          <p:cNvSpPr>
            <a:spLocks noChangeArrowheads="1"/>
          </p:cNvSpPr>
          <p:nvPr/>
        </p:nvSpPr>
        <p:spPr bwMode="auto">
          <a:xfrm>
            <a:off x="2743200" y="1066800"/>
            <a:ext cx="36163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Butch Bonham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Content Placeholder 3" descr="Caren_Comer_Joseph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066800" y="2590800"/>
            <a:ext cx="7059613" cy="3048000"/>
          </a:xfrm>
        </p:spPr>
      </p:pic>
      <p:sp>
        <p:nvSpPr>
          <p:cNvPr id="33795" name="Rectangle 4"/>
          <p:cNvSpPr>
            <a:spLocks noChangeArrowheads="1"/>
          </p:cNvSpPr>
          <p:nvPr/>
        </p:nvSpPr>
        <p:spPr bwMode="auto">
          <a:xfrm>
            <a:off x="2133600" y="1066800"/>
            <a:ext cx="46863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Caren Comer Joseph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Alfred_Karsten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0" y="1676400"/>
            <a:ext cx="7972425" cy="363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2819400" y="990600"/>
            <a:ext cx="33972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Alfred Karsten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Content Placeholder 3" descr="Carol_Easterbrooks_Vujanich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524000" y="2133600"/>
            <a:ext cx="6172200" cy="3884613"/>
          </a:xfrm>
        </p:spPr>
      </p:pic>
      <p:sp>
        <p:nvSpPr>
          <p:cNvPr id="34819" name="Rectangle 4"/>
          <p:cNvSpPr>
            <a:spLocks noChangeArrowheads="1"/>
          </p:cNvSpPr>
          <p:nvPr/>
        </p:nvSpPr>
        <p:spPr bwMode="auto">
          <a:xfrm>
            <a:off x="1219200" y="1066800"/>
            <a:ext cx="64643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Carol Easterbrooks Vujanich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Content Placeholder 3" descr="Carol_Swedroe_Gent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066800" y="2438400"/>
            <a:ext cx="7323138" cy="3048000"/>
          </a:xfrm>
        </p:spPr>
      </p:pic>
      <p:sp>
        <p:nvSpPr>
          <p:cNvPr id="35843" name="Rectangle 4"/>
          <p:cNvSpPr>
            <a:spLocks noChangeArrowheads="1"/>
          </p:cNvSpPr>
          <p:nvPr/>
        </p:nvSpPr>
        <p:spPr bwMode="auto">
          <a:xfrm>
            <a:off x="2133600" y="1066800"/>
            <a:ext cx="45640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Carol Swedroe Gent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Content Placeholder 5" descr="Carol_Templin_Stephenson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609600" y="2438400"/>
            <a:ext cx="7772400" cy="2970213"/>
          </a:xfrm>
        </p:spPr>
      </p:pic>
      <p:sp>
        <p:nvSpPr>
          <p:cNvPr id="36867" name="Rectangle 6"/>
          <p:cNvSpPr>
            <a:spLocks noChangeArrowheads="1"/>
          </p:cNvSpPr>
          <p:nvPr/>
        </p:nvSpPr>
        <p:spPr bwMode="auto">
          <a:xfrm>
            <a:off x="1447800" y="1066800"/>
            <a:ext cx="60404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Carol Templin Stephenson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Content Placeholder 3" descr="Carole_Haupt_Scarlett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762000" y="2971800"/>
            <a:ext cx="7670800" cy="2971800"/>
          </a:xfrm>
        </p:spPr>
      </p:pic>
      <p:sp>
        <p:nvSpPr>
          <p:cNvPr id="37891" name="Rectangle 4"/>
          <p:cNvSpPr>
            <a:spLocks noChangeArrowheads="1"/>
          </p:cNvSpPr>
          <p:nvPr/>
        </p:nvSpPr>
        <p:spPr bwMode="auto">
          <a:xfrm>
            <a:off x="1905000" y="1143000"/>
            <a:ext cx="49434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Carole Haupt Scarlett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Content Placeholder 3" descr="Cary_Griffin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066800" y="2133600"/>
            <a:ext cx="7100888" cy="4049713"/>
          </a:xfrm>
        </p:spPr>
      </p:pic>
      <p:sp>
        <p:nvSpPr>
          <p:cNvPr id="38915" name="Rectangle 4"/>
          <p:cNvSpPr>
            <a:spLocks noChangeArrowheads="1"/>
          </p:cNvSpPr>
          <p:nvPr/>
        </p:nvSpPr>
        <p:spPr bwMode="auto">
          <a:xfrm>
            <a:off x="2971800" y="1066800"/>
            <a:ext cx="28082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Cary Griffin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Content Placeholder 3" descr="Charlie_Capron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990600" y="2667000"/>
            <a:ext cx="7169150" cy="3048000"/>
          </a:xfrm>
        </p:spPr>
      </p:pic>
      <p:sp>
        <p:nvSpPr>
          <p:cNvPr id="39939" name="Rectangle 4"/>
          <p:cNvSpPr>
            <a:spLocks noChangeArrowheads="1"/>
          </p:cNvSpPr>
          <p:nvPr/>
        </p:nvSpPr>
        <p:spPr bwMode="auto">
          <a:xfrm>
            <a:off x="2667000" y="1066800"/>
            <a:ext cx="36782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Charlie Capron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Content Placeholder 3" descr="Charlie_Counts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914400" y="2362200"/>
            <a:ext cx="7378700" cy="3048000"/>
          </a:xfrm>
        </p:spPr>
      </p:pic>
      <p:sp>
        <p:nvSpPr>
          <p:cNvPr id="40963" name="Rectangle 4"/>
          <p:cNvSpPr>
            <a:spLocks noChangeArrowheads="1"/>
          </p:cNvSpPr>
          <p:nvPr/>
        </p:nvSpPr>
        <p:spPr bwMode="auto">
          <a:xfrm>
            <a:off x="2743200" y="990600"/>
            <a:ext cx="34893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Charlie Counts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Content Placeholder 3" descr="Chris_Gizzi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914400" y="2590800"/>
            <a:ext cx="7534275" cy="3113088"/>
          </a:xfrm>
        </p:spPr>
      </p:pic>
      <p:sp>
        <p:nvSpPr>
          <p:cNvPr id="41987" name="Rectangle 4"/>
          <p:cNvSpPr>
            <a:spLocks noChangeArrowheads="1"/>
          </p:cNvSpPr>
          <p:nvPr/>
        </p:nvSpPr>
        <p:spPr bwMode="auto">
          <a:xfrm>
            <a:off x="2971800" y="990600"/>
            <a:ext cx="26257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Chris Gizzi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Content Placeholder 3" descr="Cinda_Corcoran_Fenton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914400" y="2514600"/>
            <a:ext cx="7535863" cy="3200400"/>
          </a:xfrm>
        </p:spPr>
      </p:pic>
      <p:sp>
        <p:nvSpPr>
          <p:cNvPr id="43011" name="Rectangle 4"/>
          <p:cNvSpPr>
            <a:spLocks noChangeArrowheads="1"/>
          </p:cNvSpPr>
          <p:nvPr/>
        </p:nvSpPr>
        <p:spPr bwMode="auto">
          <a:xfrm>
            <a:off x="1752600" y="1066800"/>
            <a:ext cx="53213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Cinda Corcoran Fenton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Content Placeholder 3" descr="Daniel_Haas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447800" y="1828800"/>
            <a:ext cx="6249988" cy="4733925"/>
          </a:xfrm>
        </p:spPr>
      </p:pic>
      <p:sp>
        <p:nvSpPr>
          <p:cNvPr id="44035" name="Rectangle 4"/>
          <p:cNvSpPr>
            <a:spLocks noChangeArrowheads="1"/>
          </p:cNvSpPr>
          <p:nvPr/>
        </p:nvSpPr>
        <p:spPr bwMode="auto">
          <a:xfrm>
            <a:off x="3048000" y="838200"/>
            <a:ext cx="28749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Daniel Haas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Allan_Aunaupu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9200" y="1752600"/>
            <a:ext cx="6999288" cy="439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2819400" y="838200"/>
            <a:ext cx="35258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Allan Aunaupu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Content Placeholder 3" descr="Danny_Norris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066800" y="2438400"/>
            <a:ext cx="7469188" cy="3814763"/>
          </a:xfrm>
        </p:spPr>
      </p:pic>
      <p:sp>
        <p:nvSpPr>
          <p:cNvPr id="45059" name="Rectangle 4"/>
          <p:cNvSpPr>
            <a:spLocks noChangeArrowheads="1"/>
          </p:cNvSpPr>
          <p:nvPr/>
        </p:nvSpPr>
        <p:spPr bwMode="auto">
          <a:xfrm>
            <a:off x="2819400" y="990600"/>
            <a:ext cx="31638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Danny Norris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Content Placeholder 3" descr="Dave_Fashenpour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914400" y="2057400"/>
            <a:ext cx="7272338" cy="4200525"/>
          </a:xfrm>
        </p:spPr>
      </p:pic>
      <p:sp>
        <p:nvSpPr>
          <p:cNvPr id="46083" name="Rectangle 4"/>
          <p:cNvSpPr>
            <a:spLocks noChangeArrowheads="1"/>
          </p:cNvSpPr>
          <p:nvPr/>
        </p:nvSpPr>
        <p:spPr bwMode="auto">
          <a:xfrm>
            <a:off x="2362200" y="914400"/>
            <a:ext cx="41402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Dave Fashenpour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Content Placeholder 3" descr="Dave_Pender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757238" y="2133600"/>
            <a:ext cx="7519987" cy="4191000"/>
          </a:xfrm>
        </p:spPr>
      </p:pic>
      <p:sp>
        <p:nvSpPr>
          <p:cNvPr id="47107" name="Rectangle 4"/>
          <p:cNvSpPr>
            <a:spLocks noChangeArrowheads="1"/>
          </p:cNvSpPr>
          <p:nvPr/>
        </p:nvSpPr>
        <p:spPr bwMode="auto">
          <a:xfrm>
            <a:off x="2743200" y="914400"/>
            <a:ext cx="29559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Dave Pender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Content Placeholder 3" descr="David_Friend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914400" y="2743200"/>
            <a:ext cx="7602538" cy="3036888"/>
          </a:xfrm>
        </p:spPr>
      </p:pic>
      <p:sp>
        <p:nvSpPr>
          <p:cNvPr id="48131" name="Rectangle 4"/>
          <p:cNvSpPr>
            <a:spLocks noChangeArrowheads="1"/>
          </p:cNvSpPr>
          <p:nvPr/>
        </p:nvSpPr>
        <p:spPr bwMode="auto">
          <a:xfrm>
            <a:off x="2819400" y="990600"/>
            <a:ext cx="30559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David Friend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Content Placeholder 3" descr="David_Henry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128713" y="2057400"/>
            <a:ext cx="6824662" cy="4419600"/>
          </a:xfrm>
        </p:spPr>
      </p:pic>
      <p:sp>
        <p:nvSpPr>
          <p:cNvPr id="49155" name="Rectangle 5"/>
          <p:cNvSpPr>
            <a:spLocks noChangeArrowheads="1"/>
          </p:cNvSpPr>
          <p:nvPr/>
        </p:nvSpPr>
        <p:spPr bwMode="auto">
          <a:xfrm>
            <a:off x="2895600" y="914400"/>
            <a:ext cx="30019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David Henry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4" descr="David_Wellens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1981200"/>
            <a:ext cx="8124825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79" name="Rectangle 5"/>
          <p:cNvSpPr>
            <a:spLocks noChangeArrowheads="1"/>
          </p:cNvSpPr>
          <p:nvPr/>
        </p:nvSpPr>
        <p:spPr bwMode="auto">
          <a:xfrm>
            <a:off x="2743200" y="914400"/>
            <a:ext cx="33766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David Wellens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Content Placeholder 3" descr="David_Zwick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685800" y="1828800"/>
            <a:ext cx="7759700" cy="5029200"/>
          </a:xfrm>
        </p:spPr>
      </p:pic>
      <p:sp>
        <p:nvSpPr>
          <p:cNvPr id="51203" name="Rectangle 4"/>
          <p:cNvSpPr>
            <a:spLocks noChangeArrowheads="1"/>
          </p:cNvSpPr>
          <p:nvPr/>
        </p:nvSpPr>
        <p:spPr bwMode="auto">
          <a:xfrm>
            <a:off x="2971800" y="838200"/>
            <a:ext cx="2921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David Zwick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Content Placeholder 3" descr="Debby_Parker_Sanderson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381000" y="2438400"/>
            <a:ext cx="8342313" cy="3505200"/>
          </a:xfrm>
        </p:spPr>
      </p:pic>
      <p:sp>
        <p:nvSpPr>
          <p:cNvPr id="52227" name="Rectangle 4"/>
          <p:cNvSpPr>
            <a:spLocks noChangeArrowheads="1"/>
          </p:cNvSpPr>
          <p:nvPr/>
        </p:nvSpPr>
        <p:spPr bwMode="auto">
          <a:xfrm>
            <a:off x="1676400" y="990600"/>
            <a:ext cx="56134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Debby Parker Sanderson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Content Placeholder 3" descr="Dene_Ekholm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143000" y="2514600"/>
            <a:ext cx="7040563" cy="3532188"/>
          </a:xfrm>
        </p:spPr>
      </p:pic>
      <p:sp>
        <p:nvSpPr>
          <p:cNvPr id="53251" name="Rectangle 4"/>
          <p:cNvSpPr>
            <a:spLocks noChangeArrowheads="1"/>
          </p:cNvSpPr>
          <p:nvPr/>
        </p:nvSpPr>
        <p:spPr bwMode="auto">
          <a:xfrm>
            <a:off x="2743200" y="838200"/>
            <a:ext cx="32083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Dene Ekholm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Content Placeholder 3" descr="Dennis_Kull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524000" y="1752600"/>
            <a:ext cx="6272213" cy="4648200"/>
          </a:xfrm>
        </p:spPr>
      </p:pic>
      <p:sp>
        <p:nvSpPr>
          <p:cNvPr id="54275" name="Rectangle 4"/>
          <p:cNvSpPr>
            <a:spLocks noChangeArrowheads="1"/>
          </p:cNvSpPr>
          <p:nvPr/>
        </p:nvSpPr>
        <p:spPr bwMode="auto">
          <a:xfrm>
            <a:off x="3048000" y="838200"/>
            <a:ext cx="27924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Dennis Kull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Anne_Bryan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9200" y="1828800"/>
            <a:ext cx="7159625" cy="466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3276600" y="838200"/>
            <a:ext cx="27860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Anne Bryan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Content Placeholder 3" descr="Dian_Scott_Tate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762000" y="2133600"/>
            <a:ext cx="7696200" cy="4243388"/>
          </a:xfrm>
        </p:spPr>
      </p:pic>
      <p:sp>
        <p:nvSpPr>
          <p:cNvPr id="55299" name="Rectangle 4"/>
          <p:cNvSpPr>
            <a:spLocks noChangeArrowheads="1"/>
          </p:cNvSpPr>
          <p:nvPr/>
        </p:nvSpPr>
        <p:spPr bwMode="auto">
          <a:xfrm>
            <a:off x="2514600" y="838200"/>
            <a:ext cx="35528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Dian Scott Tate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Content Placeholder 3" descr="Diane_Blodgett_Holzschuh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600200" y="1905000"/>
            <a:ext cx="6350000" cy="4694238"/>
          </a:xfrm>
        </p:spPr>
      </p:pic>
      <p:sp>
        <p:nvSpPr>
          <p:cNvPr id="56323" name="Rectangle 4"/>
          <p:cNvSpPr>
            <a:spLocks noChangeArrowheads="1"/>
          </p:cNvSpPr>
          <p:nvPr/>
        </p:nvSpPr>
        <p:spPr bwMode="auto">
          <a:xfrm>
            <a:off x="1600200" y="914400"/>
            <a:ext cx="59959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Diane Blodgett Holzschuh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Content Placeholder 3" descr="Diane_Godfrey_Perry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609600" y="2514600"/>
            <a:ext cx="8020050" cy="3657600"/>
          </a:xfrm>
        </p:spPr>
      </p:pic>
      <p:sp>
        <p:nvSpPr>
          <p:cNvPr id="57347" name="Rectangle 4"/>
          <p:cNvSpPr>
            <a:spLocks noChangeArrowheads="1"/>
          </p:cNvSpPr>
          <p:nvPr/>
        </p:nvSpPr>
        <p:spPr bwMode="auto">
          <a:xfrm>
            <a:off x="2057400" y="990600"/>
            <a:ext cx="46831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Diane Godfrey Perry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Content Placeholder 3" descr="Dick_Grim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533400" y="2438400"/>
            <a:ext cx="8197850" cy="4038600"/>
          </a:xfrm>
        </p:spPr>
      </p:pic>
      <p:sp>
        <p:nvSpPr>
          <p:cNvPr id="58371" name="Rectangle 4"/>
          <p:cNvSpPr>
            <a:spLocks noChangeArrowheads="1"/>
          </p:cNvSpPr>
          <p:nvPr/>
        </p:nvSpPr>
        <p:spPr bwMode="auto">
          <a:xfrm>
            <a:off x="2971800" y="914400"/>
            <a:ext cx="24955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Dick Grim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Content Placeholder 3" descr="Donna_Henderson_Carrol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304800" y="2286000"/>
            <a:ext cx="8421688" cy="3427413"/>
          </a:xfrm>
        </p:spPr>
      </p:pic>
      <p:sp>
        <p:nvSpPr>
          <p:cNvPr id="59395" name="Rectangle 4"/>
          <p:cNvSpPr>
            <a:spLocks noChangeArrowheads="1"/>
          </p:cNvSpPr>
          <p:nvPr/>
        </p:nvSpPr>
        <p:spPr bwMode="auto">
          <a:xfrm>
            <a:off x="1600200" y="914400"/>
            <a:ext cx="57721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Donna Henderson Carrol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Content Placeholder 3" descr="Donna_Hurlbut_Knots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304800" y="2438400"/>
            <a:ext cx="8566150" cy="3581400"/>
          </a:xfrm>
        </p:spPr>
      </p:pic>
      <p:sp>
        <p:nvSpPr>
          <p:cNvPr id="60419" name="Rectangle 4"/>
          <p:cNvSpPr>
            <a:spLocks noChangeArrowheads="1"/>
          </p:cNvSpPr>
          <p:nvPr/>
        </p:nvSpPr>
        <p:spPr bwMode="auto">
          <a:xfrm>
            <a:off x="1828800" y="914400"/>
            <a:ext cx="50038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Donna Hurlbut Knots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Content Placeholder 3" descr="Doris_Peterson_Cook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28600" y="2057400"/>
            <a:ext cx="8726488" cy="3657600"/>
          </a:xfrm>
        </p:spPr>
      </p:pic>
      <p:sp>
        <p:nvSpPr>
          <p:cNvPr id="61443" name="Rectangle 4"/>
          <p:cNvSpPr>
            <a:spLocks noChangeArrowheads="1"/>
          </p:cNvSpPr>
          <p:nvPr/>
        </p:nvSpPr>
        <p:spPr bwMode="auto">
          <a:xfrm>
            <a:off x="2057400" y="990600"/>
            <a:ext cx="47212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Doris Peterson Cook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Content Placeholder 3" descr="Doug_Farquhar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371600" y="1828800"/>
            <a:ext cx="6153150" cy="4784725"/>
          </a:xfrm>
        </p:spPr>
      </p:pic>
      <p:sp>
        <p:nvSpPr>
          <p:cNvPr id="62467" name="Rectangle 4"/>
          <p:cNvSpPr>
            <a:spLocks noChangeArrowheads="1"/>
          </p:cNvSpPr>
          <p:nvPr/>
        </p:nvSpPr>
        <p:spPr bwMode="auto">
          <a:xfrm>
            <a:off x="2743200" y="838200"/>
            <a:ext cx="36655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Doug Farquhar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Content Placeholder 3" descr="Doug_Lance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371600" y="1828800"/>
            <a:ext cx="6405563" cy="4846638"/>
          </a:xfrm>
        </p:spPr>
      </p:pic>
      <p:sp>
        <p:nvSpPr>
          <p:cNvPr id="63491" name="Rectangle 4"/>
          <p:cNvSpPr>
            <a:spLocks noChangeArrowheads="1"/>
          </p:cNvSpPr>
          <p:nvPr/>
        </p:nvSpPr>
        <p:spPr bwMode="auto">
          <a:xfrm>
            <a:off x="3200400" y="838200"/>
            <a:ext cx="28416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Doug Lance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Content Placeholder 3" descr="Doug_McLaughlin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304800" y="2667000"/>
            <a:ext cx="8591550" cy="3290888"/>
          </a:xfrm>
        </p:spPr>
      </p:pic>
      <p:sp>
        <p:nvSpPr>
          <p:cNvPr id="64515" name="Rectangle 4"/>
          <p:cNvSpPr>
            <a:spLocks noChangeArrowheads="1"/>
          </p:cNvSpPr>
          <p:nvPr/>
        </p:nvSpPr>
        <p:spPr bwMode="auto">
          <a:xfrm>
            <a:off x="2362200" y="914400"/>
            <a:ext cx="43227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Doug McLaughlin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Ava_Ann_Camp_Severence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2057400"/>
            <a:ext cx="8321675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1905000" y="914400"/>
            <a:ext cx="59293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Ava Ann Camp Severence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Content Placeholder 3" descr="Ed_Delz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295400" y="2057400"/>
            <a:ext cx="6777038" cy="4313238"/>
          </a:xfrm>
        </p:spPr>
      </p:pic>
      <p:sp>
        <p:nvSpPr>
          <p:cNvPr id="65539" name="Rectangle 4"/>
          <p:cNvSpPr>
            <a:spLocks noChangeArrowheads="1"/>
          </p:cNvSpPr>
          <p:nvPr/>
        </p:nvSpPr>
        <p:spPr bwMode="auto">
          <a:xfrm>
            <a:off x="3429000" y="838200"/>
            <a:ext cx="19240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Ed Delz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Content Placeholder 3" descr="Eleanor_Wertz_Alpha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762000" y="2057400"/>
            <a:ext cx="7331075" cy="4503738"/>
          </a:xfrm>
        </p:spPr>
      </p:pic>
      <p:sp>
        <p:nvSpPr>
          <p:cNvPr id="66563" name="Rectangle 4"/>
          <p:cNvSpPr>
            <a:spLocks noChangeArrowheads="1"/>
          </p:cNvSpPr>
          <p:nvPr/>
        </p:nvSpPr>
        <p:spPr bwMode="auto">
          <a:xfrm>
            <a:off x="1981200" y="914400"/>
            <a:ext cx="47863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Eleanor Wertz Alpha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Content Placeholder 3" descr="Elizabeth_Richardi_Shaw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371600" y="1981200"/>
            <a:ext cx="6672263" cy="4197350"/>
          </a:xfrm>
        </p:spPr>
      </p:pic>
      <p:sp>
        <p:nvSpPr>
          <p:cNvPr id="67587" name="Rectangle 4"/>
          <p:cNvSpPr>
            <a:spLocks noChangeArrowheads="1"/>
          </p:cNvSpPr>
          <p:nvPr/>
        </p:nvSpPr>
        <p:spPr bwMode="auto">
          <a:xfrm>
            <a:off x="1828800" y="914400"/>
            <a:ext cx="55721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Elizabeth Richardi Shaw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Content Placeholder 3" descr="Floralee_Nelson_Rushton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2286000"/>
            <a:ext cx="9056688" cy="3332163"/>
          </a:xfrm>
        </p:spPr>
      </p:pic>
      <p:sp>
        <p:nvSpPr>
          <p:cNvPr id="68611" name="Rectangle 4"/>
          <p:cNvSpPr>
            <a:spLocks noChangeArrowheads="1"/>
          </p:cNvSpPr>
          <p:nvPr/>
        </p:nvSpPr>
        <p:spPr bwMode="auto">
          <a:xfrm>
            <a:off x="1600200" y="990600"/>
            <a:ext cx="56022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Floralee Nelson Rushton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Content Placeholder 3" descr="Fred_Stresau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28600" y="2438400"/>
            <a:ext cx="8655050" cy="3276600"/>
          </a:xfrm>
        </p:spPr>
      </p:pic>
      <p:sp>
        <p:nvSpPr>
          <p:cNvPr id="69635" name="Rectangle 4"/>
          <p:cNvSpPr>
            <a:spLocks noChangeArrowheads="1"/>
          </p:cNvSpPr>
          <p:nvPr/>
        </p:nvSpPr>
        <p:spPr bwMode="auto">
          <a:xfrm>
            <a:off x="2971800" y="990600"/>
            <a:ext cx="29305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Fred Stresau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Content Placeholder 3" descr="Gene_Ekholm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524000" y="2362200"/>
            <a:ext cx="6678613" cy="3627438"/>
          </a:xfrm>
        </p:spPr>
      </p:pic>
      <p:sp>
        <p:nvSpPr>
          <p:cNvPr id="70659" name="Rectangle 5"/>
          <p:cNvSpPr>
            <a:spLocks noChangeArrowheads="1"/>
          </p:cNvSpPr>
          <p:nvPr/>
        </p:nvSpPr>
        <p:spPr bwMode="auto">
          <a:xfrm>
            <a:off x="3048000" y="990600"/>
            <a:ext cx="31829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Gene Ekholm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Content Placeholder 3" descr="George_LeMieux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533400" y="2514600"/>
            <a:ext cx="8102600" cy="2971800"/>
          </a:xfrm>
        </p:spPr>
      </p:pic>
      <p:sp>
        <p:nvSpPr>
          <p:cNvPr id="71683" name="Rectangle 4"/>
          <p:cNvSpPr>
            <a:spLocks noChangeArrowheads="1"/>
          </p:cNvSpPr>
          <p:nvPr/>
        </p:nvSpPr>
        <p:spPr bwMode="auto">
          <a:xfrm>
            <a:off x="2590800" y="990600"/>
            <a:ext cx="39385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George LeMieux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Content Placeholder 3" descr="George_Moraitis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295400" y="2133600"/>
            <a:ext cx="6391275" cy="4092575"/>
          </a:xfrm>
        </p:spPr>
      </p:pic>
      <p:sp>
        <p:nvSpPr>
          <p:cNvPr id="72707" name="Rectangle 4"/>
          <p:cNvSpPr>
            <a:spLocks noChangeArrowheads="1"/>
          </p:cNvSpPr>
          <p:nvPr/>
        </p:nvSpPr>
        <p:spPr bwMode="auto">
          <a:xfrm>
            <a:off x="2590800" y="914400"/>
            <a:ext cx="38544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George Moraitis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Content Placeholder 3" descr="Gerald_Frenzel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533400" y="2438400"/>
            <a:ext cx="8013700" cy="3255963"/>
          </a:xfrm>
        </p:spPr>
      </p:pic>
      <p:sp>
        <p:nvSpPr>
          <p:cNvPr id="73731" name="Rectangle 5"/>
          <p:cNvSpPr>
            <a:spLocks noChangeArrowheads="1"/>
          </p:cNvSpPr>
          <p:nvPr/>
        </p:nvSpPr>
        <p:spPr bwMode="auto">
          <a:xfrm>
            <a:off x="2743200" y="914400"/>
            <a:ext cx="35480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Gerald Frenzel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Content Placeholder 3" descr="Ginny_Frykman_Giusti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676400" y="2057400"/>
            <a:ext cx="6170613" cy="4800600"/>
          </a:xfrm>
        </p:spPr>
      </p:pic>
      <p:sp>
        <p:nvSpPr>
          <p:cNvPr id="74755" name="Rectangle 4"/>
          <p:cNvSpPr>
            <a:spLocks noChangeArrowheads="1"/>
          </p:cNvSpPr>
          <p:nvPr/>
        </p:nvSpPr>
        <p:spPr bwMode="auto">
          <a:xfrm>
            <a:off x="1828800" y="838200"/>
            <a:ext cx="50688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Ginny Frykman Giusti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Barbara_Green_Jackson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1600200"/>
            <a:ext cx="7734300" cy="4872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1905000" y="838200"/>
            <a:ext cx="51657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Barbara Green Jackson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Content Placeholder 3" descr="Ginny_Humphrey_Twiss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243013" y="1905000"/>
            <a:ext cx="6711950" cy="4800600"/>
          </a:xfrm>
        </p:spPr>
      </p:pic>
      <p:sp>
        <p:nvSpPr>
          <p:cNvPr id="75779" name="Rectangle 4"/>
          <p:cNvSpPr>
            <a:spLocks noChangeArrowheads="1"/>
          </p:cNvSpPr>
          <p:nvPr/>
        </p:nvSpPr>
        <p:spPr bwMode="auto">
          <a:xfrm>
            <a:off x="1752600" y="914400"/>
            <a:ext cx="53530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Ginny Humphrey Twiss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3" descr="Gloria_Gall_Frazier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2819400"/>
            <a:ext cx="8397875" cy="318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6803" name="Rectangle 4"/>
          <p:cNvSpPr>
            <a:spLocks noChangeArrowheads="1"/>
          </p:cNvSpPr>
          <p:nvPr/>
        </p:nvSpPr>
        <p:spPr bwMode="auto">
          <a:xfrm>
            <a:off x="2133600" y="1066800"/>
            <a:ext cx="42306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Gloria Gall Frazier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1" descr="Gretchen_Meisenburg_Forrest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2667000"/>
            <a:ext cx="860425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827" name="Rectangle 2"/>
          <p:cNvSpPr>
            <a:spLocks noChangeArrowheads="1"/>
          </p:cNvSpPr>
          <p:nvPr/>
        </p:nvSpPr>
        <p:spPr bwMode="auto">
          <a:xfrm>
            <a:off x="1295400" y="990600"/>
            <a:ext cx="69278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Gretchen Meisenburg Forrest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1" descr="Harriat_Basset_Smith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2590800"/>
            <a:ext cx="836771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851" name="Rectangle 2"/>
          <p:cNvSpPr>
            <a:spLocks noChangeArrowheads="1"/>
          </p:cNvSpPr>
          <p:nvPr/>
        </p:nvSpPr>
        <p:spPr bwMode="auto">
          <a:xfrm>
            <a:off x="2057400" y="990600"/>
            <a:ext cx="47577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Harriat Basset Smith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1" descr="Harriet_Adams_Benson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5000" y="2057400"/>
            <a:ext cx="5610225" cy="4621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875" name="Rectangle 2"/>
          <p:cNvSpPr>
            <a:spLocks noChangeArrowheads="1"/>
          </p:cNvSpPr>
          <p:nvPr/>
        </p:nvSpPr>
        <p:spPr bwMode="auto">
          <a:xfrm>
            <a:off x="1981200" y="838200"/>
            <a:ext cx="51927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Harriet Adams Benson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1" descr="Helen_Bartnovsky_Lamb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2590800"/>
            <a:ext cx="8148638" cy="344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0899" name="Rectangle 2"/>
          <p:cNvSpPr>
            <a:spLocks noChangeArrowheads="1"/>
          </p:cNvSpPr>
          <p:nvPr/>
        </p:nvSpPr>
        <p:spPr bwMode="auto">
          <a:xfrm>
            <a:off x="1828800" y="914400"/>
            <a:ext cx="54991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Helen Bartnovsky Lamb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1" descr="Helen_Lyerly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2667000"/>
            <a:ext cx="8162925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23" name="Rectangle 2"/>
          <p:cNvSpPr>
            <a:spLocks noChangeArrowheads="1"/>
          </p:cNvSpPr>
          <p:nvPr/>
        </p:nvSpPr>
        <p:spPr bwMode="auto">
          <a:xfrm>
            <a:off x="2971800" y="914400"/>
            <a:ext cx="29591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Helen Lyerly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Picture 1" descr="Howard_Morehead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0600" y="2057400"/>
            <a:ext cx="7500938" cy="438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947" name="Rectangle 2"/>
          <p:cNvSpPr>
            <a:spLocks noChangeArrowheads="1"/>
          </p:cNvSpPr>
          <p:nvPr/>
        </p:nvSpPr>
        <p:spPr bwMode="auto">
          <a:xfrm>
            <a:off x="2209800" y="914400"/>
            <a:ext cx="44481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Howard Morehead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1" descr="Jack_Goerlitz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2743200"/>
            <a:ext cx="7704138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3971" name="Rectangle 2"/>
          <p:cNvSpPr>
            <a:spLocks noChangeArrowheads="1"/>
          </p:cNvSpPr>
          <p:nvPr/>
        </p:nvSpPr>
        <p:spPr bwMode="auto">
          <a:xfrm>
            <a:off x="2895600" y="990600"/>
            <a:ext cx="30114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Jack Goerlitz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Picture 3" descr="Jack_Owens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2590800"/>
            <a:ext cx="8659813" cy="3481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4995" name="Rectangle 4"/>
          <p:cNvSpPr>
            <a:spLocks noChangeArrowheads="1"/>
          </p:cNvSpPr>
          <p:nvPr/>
        </p:nvSpPr>
        <p:spPr bwMode="auto">
          <a:xfrm>
            <a:off x="2971800" y="838200"/>
            <a:ext cx="27447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Jack Owens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Barbara_Guercia_Vilardo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2286000"/>
            <a:ext cx="8158163" cy="285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1752600" y="990600"/>
            <a:ext cx="54721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Barbara Guercia Vilardo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1" descr="Jake_Jacobsen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66800" y="1981200"/>
            <a:ext cx="7091363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6019" name="Rectangle 2"/>
          <p:cNvSpPr>
            <a:spLocks noChangeArrowheads="1"/>
          </p:cNvSpPr>
          <p:nvPr/>
        </p:nvSpPr>
        <p:spPr bwMode="auto">
          <a:xfrm>
            <a:off x="2743200" y="914400"/>
            <a:ext cx="31496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Jake Jacobsen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1" descr="Jane_Hodge_Bradford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0" y="1781175"/>
            <a:ext cx="6200775" cy="507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7043" name="Rectangle 2"/>
          <p:cNvSpPr>
            <a:spLocks noChangeArrowheads="1"/>
          </p:cNvSpPr>
          <p:nvPr/>
        </p:nvSpPr>
        <p:spPr bwMode="auto">
          <a:xfrm>
            <a:off x="1981200" y="838200"/>
            <a:ext cx="47640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Jane Hodge Bradford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1" descr="Janice_Jackson_Bowen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2743200"/>
            <a:ext cx="8323263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8067" name="Rectangle 2"/>
          <p:cNvSpPr>
            <a:spLocks noChangeArrowheads="1"/>
          </p:cNvSpPr>
          <p:nvPr/>
        </p:nvSpPr>
        <p:spPr bwMode="auto">
          <a:xfrm>
            <a:off x="1905000" y="914400"/>
            <a:ext cx="49117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Janice Jackson Bowen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1" descr="Janis_Milligan_McLean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2057400"/>
            <a:ext cx="8662988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9091" name="Rectangle 2"/>
          <p:cNvSpPr>
            <a:spLocks noChangeArrowheads="1"/>
          </p:cNvSpPr>
          <p:nvPr/>
        </p:nvSpPr>
        <p:spPr bwMode="auto">
          <a:xfrm>
            <a:off x="2057400" y="838200"/>
            <a:ext cx="51006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Janis Milligan McLean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5" name="Rectangle 2"/>
          <p:cNvSpPr>
            <a:spLocks noChangeArrowheads="1"/>
          </p:cNvSpPr>
          <p:nvPr/>
        </p:nvSpPr>
        <p:spPr bwMode="auto">
          <a:xfrm>
            <a:off x="1981200" y="838200"/>
            <a:ext cx="50990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Jeannine Pittman Kott</a:t>
            </a:r>
          </a:p>
        </p:txBody>
      </p:sp>
      <p:pic>
        <p:nvPicPr>
          <p:cNvPr id="4" name="Picture 3" descr="Jeannine_PITTMAN_Kott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1600200"/>
            <a:ext cx="8079665" cy="4648200"/>
          </a:xfrm>
          <a:prstGeom prst="rect">
            <a:avLst/>
          </a:prstGeom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8" name="Picture 1" descr="Jerry_Licklider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66800" y="1981200"/>
            <a:ext cx="7391400" cy="462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1139" name="Rectangle 2"/>
          <p:cNvSpPr>
            <a:spLocks noChangeArrowheads="1"/>
          </p:cNvSpPr>
          <p:nvPr/>
        </p:nvSpPr>
        <p:spPr bwMode="auto">
          <a:xfrm>
            <a:off x="2971800" y="838200"/>
            <a:ext cx="33147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Jerry Licklider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2" name="Picture 1" descr="Jerry_Shoe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2514600"/>
            <a:ext cx="8707438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63" name="Rectangle 2"/>
          <p:cNvSpPr>
            <a:spLocks noChangeArrowheads="1"/>
          </p:cNvSpPr>
          <p:nvPr/>
        </p:nvSpPr>
        <p:spPr bwMode="auto">
          <a:xfrm>
            <a:off x="3352800" y="914400"/>
            <a:ext cx="24272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Jerry Shoe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6" name="Picture 1" descr="Jim_Bray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46213" y="1600200"/>
            <a:ext cx="5811837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3187" name="Rectangle 2"/>
          <p:cNvSpPr>
            <a:spLocks noChangeArrowheads="1"/>
          </p:cNvSpPr>
          <p:nvPr/>
        </p:nvSpPr>
        <p:spPr bwMode="auto">
          <a:xfrm>
            <a:off x="3581400" y="762000"/>
            <a:ext cx="20288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Jim Bray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1" descr="Jim_Coulter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286000"/>
            <a:ext cx="8916988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4211" name="Rectangle 2"/>
          <p:cNvSpPr>
            <a:spLocks noChangeArrowheads="1"/>
          </p:cNvSpPr>
          <p:nvPr/>
        </p:nvSpPr>
        <p:spPr bwMode="auto">
          <a:xfrm>
            <a:off x="3048000" y="838200"/>
            <a:ext cx="27066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Jim Coulter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4" name="Picture 1" descr="Jim_Wright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667000"/>
            <a:ext cx="9144000" cy="349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5235" name="Rectangle 2"/>
          <p:cNvSpPr>
            <a:spLocks noChangeArrowheads="1"/>
          </p:cNvSpPr>
          <p:nvPr/>
        </p:nvSpPr>
        <p:spPr bwMode="auto">
          <a:xfrm>
            <a:off x="3048000" y="838200"/>
            <a:ext cx="26225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Jim Wright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3" descr="Barbara_Hepp_Meyer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84263" y="1752600"/>
            <a:ext cx="8059737" cy="455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Rectangle 4"/>
          <p:cNvSpPr>
            <a:spLocks noChangeArrowheads="1"/>
          </p:cNvSpPr>
          <p:nvPr/>
        </p:nvSpPr>
        <p:spPr bwMode="auto">
          <a:xfrm>
            <a:off x="2362200" y="838200"/>
            <a:ext cx="47196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Barbara Hepp Meyer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1" descr="Joan_Jansen_Hansen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7350" y="2514600"/>
            <a:ext cx="8756650" cy="337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6259" name="Rectangle 2"/>
          <p:cNvSpPr>
            <a:spLocks noChangeArrowheads="1"/>
          </p:cNvSpPr>
          <p:nvPr/>
        </p:nvSpPr>
        <p:spPr bwMode="auto">
          <a:xfrm>
            <a:off x="1981200" y="914400"/>
            <a:ext cx="45481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Joan Jansen Hansen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2" name="Picture 1" descr="Joe_Young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2209800"/>
            <a:ext cx="8440738" cy="382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7283" name="Rectangle 2"/>
          <p:cNvSpPr>
            <a:spLocks noChangeArrowheads="1"/>
          </p:cNvSpPr>
          <p:nvPr/>
        </p:nvSpPr>
        <p:spPr bwMode="auto">
          <a:xfrm>
            <a:off x="3200400" y="838200"/>
            <a:ext cx="23542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Joe Young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6" name="Picture 1" descr="John_Adler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2209800"/>
            <a:ext cx="82931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8307" name="Rectangle 2"/>
          <p:cNvSpPr>
            <a:spLocks noChangeArrowheads="1"/>
          </p:cNvSpPr>
          <p:nvPr/>
        </p:nvSpPr>
        <p:spPr bwMode="auto">
          <a:xfrm>
            <a:off x="3200400" y="838200"/>
            <a:ext cx="25415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John Adler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0" name="Picture 1" descr="John_Baird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2362200"/>
            <a:ext cx="8205788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9331" name="Rectangle 2"/>
          <p:cNvSpPr>
            <a:spLocks noChangeArrowheads="1"/>
          </p:cNvSpPr>
          <p:nvPr/>
        </p:nvSpPr>
        <p:spPr bwMode="auto">
          <a:xfrm>
            <a:off x="3276600" y="838200"/>
            <a:ext cx="25098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John Baird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4" name="Picture 1" descr="John_Disalvo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9200" y="1476375"/>
            <a:ext cx="6310313" cy="538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0355" name="Rectangle 2"/>
          <p:cNvSpPr>
            <a:spLocks noChangeArrowheads="1"/>
          </p:cNvSpPr>
          <p:nvPr/>
        </p:nvSpPr>
        <p:spPr bwMode="auto">
          <a:xfrm>
            <a:off x="3124200" y="762000"/>
            <a:ext cx="29670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John Disalvo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8" name="Picture 1" descr="John_Feeney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988" y="2209800"/>
            <a:ext cx="8275637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1379" name="Rectangle 2"/>
          <p:cNvSpPr>
            <a:spLocks noChangeArrowheads="1"/>
          </p:cNvSpPr>
          <p:nvPr/>
        </p:nvSpPr>
        <p:spPr bwMode="auto">
          <a:xfrm>
            <a:off x="2895600" y="838200"/>
            <a:ext cx="28702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John Feeney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2" name="Picture 1" descr="John_Greenlaw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514600"/>
            <a:ext cx="9036050" cy="325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03" name="Rectangle 2"/>
          <p:cNvSpPr>
            <a:spLocks noChangeArrowheads="1"/>
          </p:cNvSpPr>
          <p:nvPr/>
        </p:nvSpPr>
        <p:spPr bwMode="auto">
          <a:xfrm>
            <a:off x="2743200" y="838200"/>
            <a:ext cx="35575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John Greenlaw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6" name="Picture 1" descr="John_Hayes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1905000"/>
            <a:ext cx="8021638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427" name="Rectangle 2"/>
          <p:cNvSpPr>
            <a:spLocks noChangeArrowheads="1"/>
          </p:cNvSpPr>
          <p:nvPr/>
        </p:nvSpPr>
        <p:spPr bwMode="auto">
          <a:xfrm>
            <a:off x="3200400" y="914400"/>
            <a:ext cx="26558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John Hayes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50" name="Picture 1" descr="John_Leaird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2667000"/>
            <a:ext cx="7842250" cy="335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4451" name="Rectangle 2"/>
          <p:cNvSpPr>
            <a:spLocks noChangeArrowheads="1"/>
          </p:cNvSpPr>
          <p:nvPr/>
        </p:nvSpPr>
        <p:spPr bwMode="auto">
          <a:xfrm>
            <a:off x="3124200" y="1066800"/>
            <a:ext cx="27400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John Leaird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74" name="Picture 1" descr="John_McElfresh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1638" y="2362200"/>
            <a:ext cx="8742362" cy="3595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5475" name="Rectangle 2"/>
          <p:cNvSpPr>
            <a:spLocks noChangeArrowheads="1"/>
          </p:cNvSpPr>
          <p:nvPr/>
        </p:nvSpPr>
        <p:spPr bwMode="auto">
          <a:xfrm>
            <a:off x="2819400" y="914400"/>
            <a:ext cx="36972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onstantia" pitchFamily="18" charset="0"/>
              </a:rPr>
              <a:t>John McElfresh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1413</TotalTime>
  <Words>580</Words>
  <Application>Microsoft Office PowerPoint</Application>
  <PresentationFormat>On-screen Show (4:3)</PresentationFormat>
  <Paragraphs>227</Paragraphs>
  <Slides>217</Slides>
  <Notes>217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217</vt:i4>
      </vt:variant>
    </vt:vector>
  </HeadingPairs>
  <TitlesOfParts>
    <vt:vector size="218" baseType="lpstr">
      <vt:lpstr>Flow</vt:lpstr>
      <vt:lpstr>Fort Lauderdale High School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  <vt:lpstr>Slide 60</vt:lpstr>
      <vt:lpstr>Slide 61</vt:lpstr>
      <vt:lpstr>Slide 62</vt:lpstr>
      <vt:lpstr>Slide 63</vt:lpstr>
      <vt:lpstr>Slide 64</vt:lpstr>
      <vt:lpstr>Slide 65</vt:lpstr>
      <vt:lpstr>Slide 66</vt:lpstr>
      <vt:lpstr>Slide 67</vt:lpstr>
      <vt:lpstr>Slide 68</vt:lpstr>
      <vt:lpstr>Slide 69</vt:lpstr>
      <vt:lpstr>Slide 70</vt:lpstr>
      <vt:lpstr>Slide 71</vt:lpstr>
      <vt:lpstr>Slide 72</vt:lpstr>
      <vt:lpstr>Slide 73</vt:lpstr>
      <vt:lpstr>Slide 74</vt:lpstr>
      <vt:lpstr>Slide 75</vt:lpstr>
      <vt:lpstr>Slide 76</vt:lpstr>
      <vt:lpstr>Slide 77</vt:lpstr>
      <vt:lpstr>Slide 78</vt:lpstr>
      <vt:lpstr>Slide 79</vt:lpstr>
      <vt:lpstr>Slide 80</vt:lpstr>
      <vt:lpstr>Slide 81</vt:lpstr>
      <vt:lpstr>Slide 82</vt:lpstr>
      <vt:lpstr>Slide 83</vt:lpstr>
      <vt:lpstr>Slide 84</vt:lpstr>
      <vt:lpstr>Slide 85</vt:lpstr>
      <vt:lpstr>Slide 86</vt:lpstr>
      <vt:lpstr>Slide 87</vt:lpstr>
      <vt:lpstr>Slide 88</vt:lpstr>
      <vt:lpstr>Slide 89</vt:lpstr>
      <vt:lpstr>Slide 90</vt:lpstr>
      <vt:lpstr>Slide 91</vt:lpstr>
      <vt:lpstr>Slide 92</vt:lpstr>
      <vt:lpstr>Slide 93</vt:lpstr>
      <vt:lpstr>Slide 94</vt:lpstr>
      <vt:lpstr>Slide 95</vt:lpstr>
      <vt:lpstr>Slide 96</vt:lpstr>
      <vt:lpstr>Slide 97</vt:lpstr>
      <vt:lpstr>Slide 98</vt:lpstr>
      <vt:lpstr>Slide 99</vt:lpstr>
      <vt:lpstr>Slide 100</vt:lpstr>
      <vt:lpstr>Slide 101</vt:lpstr>
      <vt:lpstr>Slide 102</vt:lpstr>
      <vt:lpstr>Slide 103</vt:lpstr>
      <vt:lpstr>Slide 104</vt:lpstr>
      <vt:lpstr>Slide 105</vt:lpstr>
      <vt:lpstr>Slide 106</vt:lpstr>
      <vt:lpstr>Slide 107</vt:lpstr>
      <vt:lpstr>Slide 108</vt:lpstr>
      <vt:lpstr>Slide 109</vt:lpstr>
      <vt:lpstr>Slide 110</vt:lpstr>
      <vt:lpstr>Slide 111</vt:lpstr>
      <vt:lpstr>Slide 112</vt:lpstr>
      <vt:lpstr>Slide 113</vt:lpstr>
      <vt:lpstr>Slide 114</vt:lpstr>
      <vt:lpstr>Slide 115</vt:lpstr>
      <vt:lpstr>Slide 116</vt:lpstr>
      <vt:lpstr>Slide 117</vt:lpstr>
      <vt:lpstr>Slide 118</vt:lpstr>
      <vt:lpstr>Slide 119</vt:lpstr>
      <vt:lpstr>Slide 120</vt:lpstr>
      <vt:lpstr>Slide 121</vt:lpstr>
      <vt:lpstr>Slide 122</vt:lpstr>
      <vt:lpstr>Slide 123</vt:lpstr>
      <vt:lpstr>Slide 124</vt:lpstr>
      <vt:lpstr>Slide 125</vt:lpstr>
      <vt:lpstr>Slide 126</vt:lpstr>
      <vt:lpstr>Slide 127</vt:lpstr>
      <vt:lpstr>Slide 128</vt:lpstr>
      <vt:lpstr>Slide 129</vt:lpstr>
      <vt:lpstr>Slide 130</vt:lpstr>
      <vt:lpstr>Slide 131</vt:lpstr>
      <vt:lpstr>Slide 132</vt:lpstr>
      <vt:lpstr>Slide 133</vt:lpstr>
      <vt:lpstr>Slide 134</vt:lpstr>
      <vt:lpstr>Slide 135</vt:lpstr>
      <vt:lpstr>Slide 136</vt:lpstr>
      <vt:lpstr>Slide 137</vt:lpstr>
      <vt:lpstr>Slide 138</vt:lpstr>
      <vt:lpstr>Slide 139</vt:lpstr>
      <vt:lpstr>Slide 140</vt:lpstr>
      <vt:lpstr>Slide 141</vt:lpstr>
      <vt:lpstr>Slide 142</vt:lpstr>
      <vt:lpstr>Slide 143</vt:lpstr>
      <vt:lpstr>Slide 144</vt:lpstr>
      <vt:lpstr>Slide 145</vt:lpstr>
      <vt:lpstr>Slide 146</vt:lpstr>
      <vt:lpstr>Slide 147</vt:lpstr>
      <vt:lpstr>Slide 148</vt:lpstr>
      <vt:lpstr>Slide 149</vt:lpstr>
      <vt:lpstr>Slide 150</vt:lpstr>
      <vt:lpstr>Slide 151</vt:lpstr>
      <vt:lpstr>Slide 152</vt:lpstr>
      <vt:lpstr>Slide 153</vt:lpstr>
      <vt:lpstr>Slide 154</vt:lpstr>
      <vt:lpstr>Slide 155</vt:lpstr>
      <vt:lpstr>Slide 156</vt:lpstr>
      <vt:lpstr>Slide 157</vt:lpstr>
      <vt:lpstr>Slide 158</vt:lpstr>
      <vt:lpstr>Slide 159</vt:lpstr>
      <vt:lpstr>Slide 160</vt:lpstr>
      <vt:lpstr>Slide 161</vt:lpstr>
      <vt:lpstr>Slide 162</vt:lpstr>
      <vt:lpstr>Slide 163</vt:lpstr>
      <vt:lpstr>Slide 164</vt:lpstr>
      <vt:lpstr>Slide 165</vt:lpstr>
      <vt:lpstr>Slide 166</vt:lpstr>
      <vt:lpstr>Slide 167</vt:lpstr>
      <vt:lpstr>Slide 168</vt:lpstr>
      <vt:lpstr>Slide 169</vt:lpstr>
      <vt:lpstr>Slide 170</vt:lpstr>
      <vt:lpstr>Slide 171</vt:lpstr>
      <vt:lpstr>Slide 172</vt:lpstr>
      <vt:lpstr>Slide 173</vt:lpstr>
      <vt:lpstr>Slide 174</vt:lpstr>
      <vt:lpstr>Slide 175</vt:lpstr>
      <vt:lpstr>Slide 176</vt:lpstr>
      <vt:lpstr>Slide 177</vt:lpstr>
      <vt:lpstr>Slide 178</vt:lpstr>
      <vt:lpstr>Slide 179</vt:lpstr>
      <vt:lpstr>Slide 180</vt:lpstr>
      <vt:lpstr>Slide 181</vt:lpstr>
      <vt:lpstr>Slide 182</vt:lpstr>
      <vt:lpstr>Slide 183</vt:lpstr>
      <vt:lpstr>Slide 184</vt:lpstr>
      <vt:lpstr>Slide 185</vt:lpstr>
      <vt:lpstr>Slide 186</vt:lpstr>
      <vt:lpstr>Slide 187</vt:lpstr>
      <vt:lpstr>Slide 188</vt:lpstr>
      <vt:lpstr>Slide 189</vt:lpstr>
      <vt:lpstr>Slide 190</vt:lpstr>
      <vt:lpstr>Slide 191</vt:lpstr>
      <vt:lpstr>Slide 192</vt:lpstr>
      <vt:lpstr>Slide 193</vt:lpstr>
      <vt:lpstr>Slide 194</vt:lpstr>
      <vt:lpstr>Slide 195</vt:lpstr>
      <vt:lpstr>Slide 196</vt:lpstr>
      <vt:lpstr>Slide 197</vt:lpstr>
      <vt:lpstr>Slide 198</vt:lpstr>
      <vt:lpstr>Slide 199</vt:lpstr>
      <vt:lpstr>Slide 200</vt:lpstr>
      <vt:lpstr>Slide 201</vt:lpstr>
      <vt:lpstr>Slide 202</vt:lpstr>
      <vt:lpstr>Slide 203</vt:lpstr>
      <vt:lpstr>Slide 204</vt:lpstr>
      <vt:lpstr>Slide 205</vt:lpstr>
      <vt:lpstr>Slide 206</vt:lpstr>
      <vt:lpstr>Slide 207</vt:lpstr>
      <vt:lpstr>Slide 208</vt:lpstr>
      <vt:lpstr>Slide 209</vt:lpstr>
      <vt:lpstr>Fort Lauderdale High School</vt:lpstr>
      <vt:lpstr>Fort Lauderdale High School</vt:lpstr>
      <vt:lpstr>Fort Lauderdale High School</vt:lpstr>
      <vt:lpstr>Fort Lauderdale High School</vt:lpstr>
      <vt:lpstr>Fort Lauderdale High School</vt:lpstr>
      <vt:lpstr>Fort Lauderdale High School</vt:lpstr>
      <vt:lpstr>Fort Lauderdale High School</vt:lpstr>
      <vt:lpstr>Fort Lauderdale High School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First slide</dc:title>
  <dc:creator>Dave Fashenpour</dc:creator>
  <cp:lastModifiedBy>Fujitsu</cp:lastModifiedBy>
  <cp:revision>116</cp:revision>
  <dcterms:created xsi:type="dcterms:W3CDTF">2006-08-16T00:00:00Z</dcterms:created>
  <dcterms:modified xsi:type="dcterms:W3CDTF">2009-06-04T00:42:30Z</dcterms:modified>
</cp:coreProperties>
</file>